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22"/>
  </p:notesMasterIdLst>
  <p:sldIdLst>
    <p:sldId id="257" r:id="rId2"/>
    <p:sldId id="261" r:id="rId3"/>
    <p:sldId id="268" r:id="rId4"/>
    <p:sldId id="262" r:id="rId5"/>
    <p:sldId id="271" r:id="rId6"/>
    <p:sldId id="258" r:id="rId7"/>
    <p:sldId id="275" r:id="rId8"/>
    <p:sldId id="272" r:id="rId9"/>
    <p:sldId id="276" r:id="rId10"/>
    <p:sldId id="274" r:id="rId11"/>
    <p:sldId id="277" r:id="rId12"/>
    <p:sldId id="281" r:id="rId13"/>
    <p:sldId id="278" r:id="rId14"/>
    <p:sldId id="282" r:id="rId15"/>
    <p:sldId id="279" r:id="rId16"/>
    <p:sldId id="280" r:id="rId17"/>
    <p:sldId id="283" r:id="rId18"/>
    <p:sldId id="284" r:id="rId19"/>
    <p:sldId id="285" r:id="rId20"/>
    <p:sldId id="286" r:id="rId21"/>
  </p:sldIdLst>
  <p:sldSz cx="18288000" cy="10287000"/>
  <p:notesSz cx="6858000" cy="9144000"/>
  <p:embeddedFontLst>
    <p:embeddedFont>
      <p:font typeface="Arial Black" panose="020B0A04020102020204" pitchFamily="34" charset="0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entury Gothic" panose="020B0502020202020204" pitchFamily="34" charset="0"/>
      <p:regular r:id="rId28"/>
      <p:bold r:id="rId29"/>
      <p:italic r:id="rId30"/>
      <p:boldItalic r:id="rId31"/>
    </p:embeddedFont>
    <p:embeddedFont>
      <p:font typeface="HK Grotesk Bold" panose="020B0604020202020204" charset="0"/>
      <p:regular r:id="rId32"/>
    </p:embeddedFont>
    <p:embeddedFont>
      <p:font typeface="League Spartan" panose="020B0604020202020204" charset="0"/>
      <p:regular r:id="rId33"/>
    </p:embeddedFont>
    <p:embeddedFont>
      <p:font typeface="Perpetua Titling MT" panose="02020502060505020804" pitchFamily="18" charset="0"/>
      <p:regular r:id="rId34"/>
      <p:bold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Wingdings 3" panose="05040102010807070707" pitchFamily="18" charset="2"/>
      <p:regular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4C3933-8580-424A-9E5D-37C3E6EFD6FA}" v="5" dt="2022-06-29T02:18:53.9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1182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rmaayu2812@gmail.com" userId="9a50e98f81b1317c" providerId="LiveId" clId="{594C3933-8580-424A-9E5D-37C3E6EFD6FA}"/>
    <pc:docChg chg="custSel modSld">
      <pc:chgData name="irmaayu2812@gmail.com" userId="9a50e98f81b1317c" providerId="LiveId" clId="{594C3933-8580-424A-9E5D-37C3E6EFD6FA}" dt="2022-06-29T02:19:42.215" v="42" actId="1076"/>
      <pc:docMkLst>
        <pc:docMk/>
      </pc:docMkLst>
      <pc:sldChg chg="addSp delSp modSp mod">
        <pc:chgData name="irmaayu2812@gmail.com" userId="9a50e98f81b1317c" providerId="LiveId" clId="{594C3933-8580-424A-9E5D-37C3E6EFD6FA}" dt="2022-06-29T02:19:42.215" v="42" actId="1076"/>
        <pc:sldMkLst>
          <pc:docMk/>
          <pc:sldMk cId="0" sldId="258"/>
        </pc:sldMkLst>
        <pc:grpChg chg="mod">
          <ac:chgData name="irmaayu2812@gmail.com" userId="9a50e98f81b1317c" providerId="LiveId" clId="{594C3933-8580-424A-9E5D-37C3E6EFD6FA}" dt="2022-06-29T02:19:29.091" v="39" actId="1076"/>
          <ac:grpSpMkLst>
            <pc:docMk/>
            <pc:sldMk cId="0" sldId="258"/>
            <ac:grpSpMk id="14" creationId="{159A9325-77A8-528C-48F3-FB176EC957D9}"/>
          </ac:grpSpMkLst>
        </pc:grpChg>
        <pc:graphicFrameChg chg="add del mod">
          <ac:chgData name="irmaayu2812@gmail.com" userId="9a50e98f81b1317c" providerId="LiveId" clId="{594C3933-8580-424A-9E5D-37C3E6EFD6FA}" dt="2022-06-29T01:57:10.219" v="6" actId="478"/>
          <ac:graphicFrameMkLst>
            <pc:docMk/>
            <pc:sldMk cId="0" sldId="258"/>
            <ac:graphicFrameMk id="3" creationId="{39AB990C-6313-E05C-658D-C1DE1F7ADF19}"/>
          </ac:graphicFrameMkLst>
        </pc:graphicFrameChg>
        <pc:picChg chg="del mod">
          <ac:chgData name="irmaayu2812@gmail.com" userId="9a50e98f81b1317c" providerId="LiveId" clId="{594C3933-8580-424A-9E5D-37C3E6EFD6FA}" dt="2022-06-29T01:56:18.145" v="1" actId="478"/>
          <ac:picMkLst>
            <pc:docMk/>
            <pc:sldMk cId="0" sldId="258"/>
            <ac:picMk id="7" creationId="{423CA2FD-014E-43EE-EA71-A1AE2D629815}"/>
          </ac:picMkLst>
        </pc:picChg>
        <pc:picChg chg="add del mod">
          <ac:chgData name="irmaayu2812@gmail.com" userId="9a50e98f81b1317c" providerId="LiveId" clId="{594C3933-8580-424A-9E5D-37C3E6EFD6FA}" dt="2022-06-29T01:57:04.019" v="5" actId="478"/>
          <ac:picMkLst>
            <pc:docMk/>
            <pc:sldMk cId="0" sldId="258"/>
            <ac:picMk id="8" creationId="{B1CAB2F8-838E-4ECB-7AF4-9C20FC92B535}"/>
          </ac:picMkLst>
        </pc:picChg>
        <pc:picChg chg="add del mod modCrop">
          <ac:chgData name="irmaayu2812@gmail.com" userId="9a50e98f81b1317c" providerId="LiveId" clId="{594C3933-8580-424A-9E5D-37C3E6EFD6FA}" dt="2022-06-29T02:18:53.156" v="32" actId="478"/>
          <ac:picMkLst>
            <pc:docMk/>
            <pc:sldMk cId="0" sldId="258"/>
            <ac:picMk id="10" creationId="{54DE1D6A-8B9B-0ADB-4577-7DC9F2AAD2FE}"/>
          </ac:picMkLst>
        </pc:picChg>
        <pc:picChg chg="add mod">
          <ac:chgData name="irmaayu2812@gmail.com" userId="9a50e98f81b1317c" providerId="LiveId" clId="{594C3933-8580-424A-9E5D-37C3E6EFD6FA}" dt="2022-06-29T02:19:42.215" v="42" actId="1076"/>
          <ac:picMkLst>
            <pc:docMk/>
            <pc:sldMk cId="0" sldId="258"/>
            <ac:picMk id="17" creationId="{E904F8B4-9865-6058-845B-B5A729B54745}"/>
          </ac:picMkLst>
        </pc:picChg>
      </pc:sldChg>
      <pc:sldChg chg="addSp delSp modSp mod">
        <pc:chgData name="irmaayu2812@gmail.com" userId="9a50e98f81b1317c" providerId="LiveId" clId="{594C3933-8580-424A-9E5D-37C3E6EFD6FA}" dt="2022-06-29T02:19:01.625" v="34" actId="478"/>
        <pc:sldMkLst>
          <pc:docMk/>
          <pc:sldMk cId="4127411457" sldId="275"/>
        </pc:sldMkLst>
        <pc:picChg chg="add del mod">
          <ac:chgData name="irmaayu2812@gmail.com" userId="9a50e98f81b1317c" providerId="LiveId" clId="{594C3933-8580-424A-9E5D-37C3E6EFD6FA}" dt="2022-06-29T02:19:01.625" v="34" actId="478"/>
          <ac:picMkLst>
            <pc:docMk/>
            <pc:sldMk cId="4127411457" sldId="275"/>
            <ac:picMk id="11" creationId="{DED9B683-639A-5E74-07A1-1002D548F3D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628DCC-7076-49A3-8A87-DD3FF3468206}" type="datetimeFigureOut">
              <a:rPr lang="en-ID" smtClean="0"/>
              <a:t>29/06/2022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557F9-2E4D-4207-B767-73715D928C6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0926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557F9-2E4D-4207-B767-73715D928C6B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862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3149600"/>
            <a:ext cx="13238487" cy="4016472"/>
          </a:xfrm>
        </p:spPr>
        <p:txBody>
          <a:bodyPr anchor="b"/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5238477" y="2688337"/>
            <a:ext cx="1485899" cy="4571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13427964" y="4841749"/>
            <a:ext cx="5789693" cy="457202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528811" y="443594"/>
            <a:ext cx="1257299" cy="11515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94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7454891"/>
            <a:ext cx="13238489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2" y="1028700"/>
            <a:ext cx="13238489" cy="5143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1" y="8304998"/>
            <a:ext cx="13238487" cy="74056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75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197" y="1595126"/>
            <a:ext cx="13247724" cy="2059479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314950"/>
            <a:ext cx="13238489" cy="371475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27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1322349" y="911004"/>
            <a:ext cx="1202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4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14826688" y="3920681"/>
            <a:ext cx="9791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4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2817" y="1473201"/>
            <a:ext cx="12680859" cy="4044948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2918918" y="5518149"/>
            <a:ext cx="11596829" cy="51326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7543799"/>
            <a:ext cx="13867346" cy="1496786"/>
          </a:xfrm>
        </p:spPr>
        <p:txBody>
          <a:bodyPr anchor="ctr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29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3556001"/>
            <a:ext cx="13238490" cy="27337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7537451"/>
            <a:ext cx="13238489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09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1" y="3905253"/>
            <a:ext cx="471281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732430" y="4769647"/>
            <a:ext cx="4712819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69082" y="3905250"/>
            <a:ext cx="4720514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6769082" y="4769645"/>
            <a:ext cx="4720514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832203" y="3905252"/>
            <a:ext cx="471859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832494" y="4769643"/>
            <a:ext cx="4718304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605956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658602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88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1" y="6799266"/>
            <a:ext cx="457565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2001830" y="3905250"/>
            <a:ext cx="4036863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732431" y="7663659"/>
            <a:ext cx="4575657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3298" y="6799267"/>
            <a:ext cx="4575657" cy="864395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122694" y="3905250"/>
            <a:ext cx="4036865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6855258" y="7663658"/>
            <a:ext cx="4575657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74163" y="6799268"/>
            <a:ext cx="4576643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244547" y="3905250"/>
            <a:ext cx="4036863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74163" y="7663656"/>
            <a:ext cx="4576644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6608747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1696703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41667" y="9587758"/>
            <a:ext cx="5466423" cy="45720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24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32" y="3905250"/>
            <a:ext cx="13238489" cy="512445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043159" y="9587758"/>
            <a:ext cx="1485899" cy="457199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29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77853" y="1917701"/>
            <a:ext cx="2114948" cy="712288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32" y="1917701"/>
            <a:ext cx="9384038" cy="71228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979657" y="9587758"/>
            <a:ext cx="1488203" cy="457199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8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2432" y="3905250"/>
            <a:ext cx="13238489" cy="5124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0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4016468"/>
            <a:ext cx="6526538" cy="3425736"/>
          </a:xfrm>
        </p:spPr>
        <p:txBody>
          <a:bodyPr anchor="ctr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3339" y="4016466"/>
            <a:ext cx="5636318" cy="3425736"/>
          </a:xfrm>
        </p:spPr>
        <p:txBody>
          <a:bodyPr anchor="ctr"/>
          <a:lstStyle>
            <a:lvl1pPr marL="0" indent="0" algn="l">
              <a:buNone/>
              <a:defRPr sz="3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5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2431" y="3905251"/>
            <a:ext cx="7237737" cy="512445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13069" y="3905250"/>
            <a:ext cx="7237739" cy="51244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2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3905250"/>
            <a:ext cx="7237736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2431" y="4769644"/>
            <a:ext cx="7237737" cy="426005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13069" y="3905250"/>
            <a:ext cx="723773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13069" y="4769644"/>
            <a:ext cx="7237739" cy="4260059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142120" cy="106044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02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92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3" y="1943100"/>
            <a:ext cx="4189737" cy="24003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1719" y="2171700"/>
            <a:ext cx="7785099" cy="6858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32431" y="4693921"/>
            <a:ext cx="4189737" cy="4343399"/>
          </a:xfrm>
        </p:spPr>
        <p:txBody>
          <a:bodyPr/>
          <a:lstStyle>
            <a:lvl1pPr marL="0" indent="0">
              <a:buNone/>
              <a:defRPr sz="2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8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3" y="2540000"/>
            <a:ext cx="5797701" cy="2603501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21806" y="1714500"/>
            <a:ext cx="484079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32431" y="5486400"/>
            <a:ext cx="5788818" cy="20574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732432" y="1460502"/>
            <a:ext cx="13142120" cy="10604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3905250"/>
            <a:ext cx="13142120" cy="5124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979657" y="9587758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 i="0">
                <a:solidFill>
                  <a:schemeClr val="accent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1666" y="9587758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7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54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svg"/><Relationship Id="rId7" Type="http://schemas.openxmlformats.org/officeDocument/2006/relationships/image" Target="../media/image2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2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svg"/><Relationship Id="rId7" Type="http://schemas.openxmlformats.org/officeDocument/2006/relationships/image" Target="../media/image2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6.svg"/><Relationship Id="rId7" Type="http://schemas.openxmlformats.org/officeDocument/2006/relationships/image" Target="../media/image2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6.svg"/><Relationship Id="rId7" Type="http://schemas.openxmlformats.org/officeDocument/2006/relationships/image" Target="../media/image2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6.svg"/><Relationship Id="rId7" Type="http://schemas.openxmlformats.org/officeDocument/2006/relationships/image" Target="../media/image2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6.svg"/><Relationship Id="rId7" Type="http://schemas.openxmlformats.org/officeDocument/2006/relationships/image" Target="../media/image2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6.svg"/><Relationship Id="rId7" Type="http://schemas.openxmlformats.org/officeDocument/2006/relationships/image" Target="../media/image2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3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6.sv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0.svg"/><Relationship Id="rId10" Type="http://schemas.openxmlformats.org/officeDocument/2006/relationships/image" Target="../media/image10.png"/><Relationship Id="rId4" Type="http://schemas.openxmlformats.org/officeDocument/2006/relationships/image" Target="../media/image49.png"/><Relationship Id="rId9" Type="http://schemas.openxmlformats.org/officeDocument/2006/relationships/image" Target="../media/image5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.svg"/><Relationship Id="rId18" Type="http://schemas.openxmlformats.org/officeDocument/2006/relationships/image" Target="../media/image22.png"/><Relationship Id="rId3" Type="http://schemas.openxmlformats.org/officeDocument/2006/relationships/image" Target="../media/image3.svg"/><Relationship Id="rId21" Type="http://schemas.microsoft.com/office/2007/relationships/hdphoto" Target="../media/hdphoto4.wdp"/><Relationship Id="rId7" Type="http://schemas.openxmlformats.org/officeDocument/2006/relationships/image" Target="../media/image15.svg"/><Relationship Id="rId12" Type="http://schemas.openxmlformats.org/officeDocument/2006/relationships/image" Target="../media/image18.png"/><Relationship Id="rId17" Type="http://schemas.microsoft.com/office/2007/relationships/hdphoto" Target="../media/hdphoto2.wdp"/><Relationship Id="rId2" Type="http://schemas.openxmlformats.org/officeDocument/2006/relationships/image" Target="../media/image2.png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7.svg"/><Relationship Id="rId5" Type="http://schemas.openxmlformats.org/officeDocument/2006/relationships/image" Target="../media/image13.svg"/><Relationship Id="rId15" Type="http://schemas.microsoft.com/office/2007/relationships/hdphoto" Target="../media/hdphoto1.wdp"/><Relationship Id="rId10" Type="http://schemas.openxmlformats.org/officeDocument/2006/relationships/image" Target="../media/image16.png"/><Relationship Id="rId19" Type="http://schemas.microsoft.com/office/2007/relationships/hdphoto" Target="../media/hdphoto3.wdp"/><Relationship Id="rId4" Type="http://schemas.openxmlformats.org/officeDocument/2006/relationships/image" Target="../media/image12.png"/><Relationship Id="rId9" Type="http://schemas.openxmlformats.org/officeDocument/2006/relationships/image" Target="../media/image11.sv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1.wdp"/><Relationship Id="rId18" Type="http://schemas.openxmlformats.org/officeDocument/2006/relationships/image" Target="../media/image6.png"/><Relationship Id="rId3" Type="http://schemas.microsoft.com/office/2007/relationships/hdphoto" Target="../media/hdphoto3.wdp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microsoft.com/office/2007/relationships/hdphoto" Target="../media/hdphoto4.wdp"/><Relationship Id="rId2" Type="http://schemas.openxmlformats.org/officeDocument/2006/relationships/image" Target="../media/image22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3.svg"/><Relationship Id="rId15" Type="http://schemas.microsoft.com/office/2007/relationships/hdphoto" Target="../media/hdphoto2.wdp"/><Relationship Id="rId10" Type="http://schemas.openxmlformats.org/officeDocument/2006/relationships/image" Target="../media/image18.png"/><Relationship Id="rId19" Type="http://schemas.openxmlformats.org/officeDocument/2006/relationships/image" Target="../media/image7.svg"/><Relationship Id="rId4" Type="http://schemas.openxmlformats.org/officeDocument/2006/relationships/image" Target="../media/image2.png"/><Relationship Id="rId9" Type="http://schemas.openxmlformats.org/officeDocument/2006/relationships/image" Target="../media/image11.sv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7.svg"/><Relationship Id="rId5" Type="http://schemas.openxmlformats.org/officeDocument/2006/relationships/image" Target="../media/image17.svg"/><Relationship Id="rId10" Type="http://schemas.openxmlformats.org/officeDocument/2006/relationships/image" Target="../media/image6.png"/><Relationship Id="rId4" Type="http://schemas.openxmlformats.org/officeDocument/2006/relationships/image" Target="../media/image16.png"/><Relationship Id="rId9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9.svg"/><Relationship Id="rId10" Type="http://schemas.openxmlformats.org/officeDocument/2006/relationships/image" Target="../media/image12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7.svg"/><Relationship Id="rId7" Type="http://schemas.openxmlformats.org/officeDocument/2006/relationships/image" Target="../media/image1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6.svg"/><Relationship Id="rId7" Type="http://schemas.openxmlformats.org/officeDocument/2006/relationships/image" Target="../media/image2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svg"/><Relationship Id="rId7" Type="http://schemas.openxmlformats.org/officeDocument/2006/relationships/image" Target="../media/image2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svg"/><Relationship Id="rId7" Type="http://schemas.openxmlformats.org/officeDocument/2006/relationships/image" Target="../media/image2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693"/>
          <a:stretch>
            <a:fillRect/>
          </a:stretch>
        </p:blipFill>
        <p:spPr>
          <a:xfrm rot="-10800000" flipH="1">
            <a:off x="0" y="-232337"/>
            <a:ext cx="3924394" cy="105193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49244" y="1904680"/>
            <a:ext cx="3473841" cy="35381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4737012">
            <a:off x="14029978" y="8082747"/>
            <a:ext cx="3683354" cy="368335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1409" y="7763909"/>
            <a:ext cx="3370759" cy="300525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373988" y="3804776"/>
            <a:ext cx="10972800" cy="1442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6000" dirty="0">
                <a:solidFill>
                  <a:srgbClr val="FFFFFF"/>
                </a:solidFill>
                <a:latin typeface="HK Grotesk Bold"/>
              </a:rPr>
              <a:t>JAVA APLIKASI RUMAH SAKIT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5400000">
            <a:off x="917989" y="8009832"/>
            <a:ext cx="935182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658"/>
          <a:stretch>
            <a:fillRect/>
          </a:stretch>
        </p:blipFill>
        <p:spPr>
          <a:xfrm rot="5400000" flipH="1">
            <a:off x="3856841" y="-3115469"/>
            <a:ext cx="10287001" cy="1651793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795292" y="1208841"/>
            <a:ext cx="324635" cy="33064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6396161" y="9078159"/>
            <a:ext cx="561448" cy="44609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161907" y="422172"/>
            <a:ext cx="4810893" cy="951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 dirty="0" err="1">
                <a:latin typeface="HK Grotesk Bold"/>
              </a:rPr>
              <a:t>JFrame</a:t>
            </a:r>
            <a:r>
              <a:rPr lang="en-US" sz="5499" dirty="0">
                <a:latin typeface="HK Grotesk Bold"/>
              </a:rPr>
              <a:t> </a:t>
            </a:r>
            <a:r>
              <a:rPr lang="en-US" sz="5499" dirty="0" err="1">
                <a:latin typeface="HK Grotesk Bold"/>
              </a:rPr>
              <a:t>Pasien</a:t>
            </a:r>
            <a:endParaRPr lang="en-US" sz="5499" dirty="0">
              <a:latin typeface="HK Grotesk Bold"/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5530DB0F-8FBC-E052-9F7D-DC49DD52AC32}"/>
              </a:ext>
            </a:extLst>
          </p:cNvPr>
          <p:cNvGrpSpPr/>
          <p:nvPr/>
        </p:nvGrpSpPr>
        <p:grpSpPr>
          <a:xfrm>
            <a:off x="1143000" y="1865336"/>
            <a:ext cx="15599838" cy="7620000"/>
            <a:chOff x="0" y="0"/>
            <a:chExt cx="4130204" cy="1819630"/>
          </a:xfrm>
          <a:solidFill>
            <a:schemeClr val="accent1"/>
          </a:solidFill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3590748-C787-0FD7-B507-706D8550501A}"/>
                </a:ext>
              </a:extLst>
            </p:cNvPr>
            <p:cNvSpPr/>
            <p:nvPr/>
          </p:nvSpPr>
          <p:spPr>
            <a:xfrm>
              <a:off x="0" y="0"/>
              <a:ext cx="4130204" cy="1819630"/>
            </a:xfrm>
            <a:custGeom>
              <a:avLst/>
              <a:gdLst/>
              <a:ahLst/>
              <a:cxnLst/>
              <a:rect l="l" t="t" r="r" b="b"/>
              <a:pathLst>
                <a:path w="4130204" h="1819630">
                  <a:moveTo>
                    <a:pt x="4005744" y="1819630"/>
                  </a:moveTo>
                  <a:lnTo>
                    <a:pt x="124460" y="1819630"/>
                  </a:lnTo>
                  <a:cubicBezTo>
                    <a:pt x="55880" y="1819630"/>
                    <a:pt x="0" y="1763750"/>
                    <a:pt x="0" y="16951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05744" y="0"/>
                  </a:lnTo>
                  <a:cubicBezTo>
                    <a:pt x="4074324" y="0"/>
                    <a:pt x="4130204" y="55880"/>
                    <a:pt x="4130204" y="124460"/>
                  </a:cubicBezTo>
                  <a:lnTo>
                    <a:pt x="4130204" y="1695170"/>
                  </a:lnTo>
                  <a:cubicBezTo>
                    <a:pt x="4130204" y="1763750"/>
                    <a:pt x="4074324" y="1819630"/>
                    <a:pt x="4005744" y="181963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34E67FC-E6D7-92CE-748D-158C3186B6C7}"/>
              </a:ext>
            </a:extLst>
          </p:cNvPr>
          <p:cNvSpPr/>
          <p:nvPr/>
        </p:nvSpPr>
        <p:spPr>
          <a:xfrm>
            <a:off x="15961003" y="-2"/>
            <a:ext cx="685800" cy="1374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Gambar 3">
            <a:extLst>
              <a:ext uri="{FF2B5EF4-FFF2-40B4-BE49-F238E27FC236}">
                <a16:creationId xmlns:a16="http://schemas.microsoft.com/office/drawing/2014/main" id="{62F22283-9A94-1B27-911A-2C88F06F636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" r="2616" b="1307"/>
          <a:stretch/>
        </p:blipFill>
        <p:spPr>
          <a:xfrm>
            <a:off x="2370940" y="2376883"/>
            <a:ext cx="13258800" cy="662909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15897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658"/>
          <a:stretch>
            <a:fillRect/>
          </a:stretch>
        </p:blipFill>
        <p:spPr>
          <a:xfrm rot="5400000" flipH="1">
            <a:off x="3856840" y="-3115469"/>
            <a:ext cx="10287001" cy="1651793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795292" y="1208841"/>
            <a:ext cx="324635" cy="33064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6396161" y="9078159"/>
            <a:ext cx="561448" cy="44609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161907" y="422172"/>
            <a:ext cx="5333999" cy="951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 dirty="0" err="1">
                <a:latin typeface="HK Grotesk Bold"/>
              </a:rPr>
              <a:t>JFrame</a:t>
            </a:r>
            <a:r>
              <a:rPr lang="en-US" sz="5499" dirty="0">
                <a:latin typeface="HK Grotesk Bold"/>
              </a:rPr>
              <a:t> </a:t>
            </a:r>
            <a:r>
              <a:rPr lang="en-US" sz="5499" dirty="0" err="1">
                <a:latin typeface="HK Grotesk Bold"/>
              </a:rPr>
              <a:t>Pasien</a:t>
            </a:r>
            <a:endParaRPr lang="en-US" sz="5499" dirty="0">
              <a:latin typeface="HK Grotesk Bold"/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5530DB0F-8FBC-E052-9F7D-DC49DD52AC32}"/>
              </a:ext>
            </a:extLst>
          </p:cNvPr>
          <p:cNvGrpSpPr/>
          <p:nvPr/>
        </p:nvGrpSpPr>
        <p:grpSpPr>
          <a:xfrm>
            <a:off x="1143000" y="1865336"/>
            <a:ext cx="15599838" cy="7620000"/>
            <a:chOff x="0" y="0"/>
            <a:chExt cx="4130204" cy="1819630"/>
          </a:xfrm>
          <a:solidFill>
            <a:schemeClr val="accent1"/>
          </a:solidFill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3590748-C787-0FD7-B507-706D8550501A}"/>
                </a:ext>
              </a:extLst>
            </p:cNvPr>
            <p:cNvSpPr/>
            <p:nvPr/>
          </p:nvSpPr>
          <p:spPr>
            <a:xfrm>
              <a:off x="0" y="0"/>
              <a:ext cx="4130204" cy="1819630"/>
            </a:xfrm>
            <a:custGeom>
              <a:avLst/>
              <a:gdLst/>
              <a:ahLst/>
              <a:cxnLst/>
              <a:rect l="l" t="t" r="r" b="b"/>
              <a:pathLst>
                <a:path w="4130204" h="1819630">
                  <a:moveTo>
                    <a:pt x="4005744" y="1819630"/>
                  </a:moveTo>
                  <a:lnTo>
                    <a:pt x="124460" y="1819630"/>
                  </a:lnTo>
                  <a:cubicBezTo>
                    <a:pt x="55880" y="1819630"/>
                    <a:pt x="0" y="1763750"/>
                    <a:pt x="0" y="16951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05744" y="0"/>
                  </a:lnTo>
                  <a:cubicBezTo>
                    <a:pt x="4074324" y="0"/>
                    <a:pt x="4130204" y="55880"/>
                    <a:pt x="4130204" y="124460"/>
                  </a:cubicBezTo>
                  <a:lnTo>
                    <a:pt x="4130204" y="1695170"/>
                  </a:lnTo>
                  <a:cubicBezTo>
                    <a:pt x="4130204" y="1763750"/>
                    <a:pt x="4074324" y="1819630"/>
                    <a:pt x="4005744" y="181963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34E67FC-E6D7-92CE-748D-158C3186B6C7}"/>
              </a:ext>
            </a:extLst>
          </p:cNvPr>
          <p:cNvSpPr/>
          <p:nvPr/>
        </p:nvSpPr>
        <p:spPr>
          <a:xfrm>
            <a:off x="15961003" y="-2"/>
            <a:ext cx="685800" cy="1374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Gambar 6">
            <a:extLst>
              <a:ext uri="{FF2B5EF4-FFF2-40B4-BE49-F238E27FC236}">
                <a16:creationId xmlns:a16="http://schemas.microsoft.com/office/drawing/2014/main" id="{F7482D4A-BB89-9A86-CE5B-131760433F7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3" b="1408"/>
          <a:stretch/>
        </p:blipFill>
        <p:spPr>
          <a:xfrm>
            <a:off x="2377566" y="2366584"/>
            <a:ext cx="13258800" cy="661750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9667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658"/>
          <a:stretch>
            <a:fillRect/>
          </a:stretch>
        </p:blipFill>
        <p:spPr>
          <a:xfrm rot="5400000" flipH="1">
            <a:off x="3856840" y="-3115469"/>
            <a:ext cx="10287001" cy="1651793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795292" y="1208841"/>
            <a:ext cx="324635" cy="33064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6396161" y="9078159"/>
            <a:ext cx="561448" cy="44609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161907" y="422172"/>
            <a:ext cx="5333999" cy="951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 dirty="0" err="1">
                <a:latin typeface="HK Grotesk Bold"/>
              </a:rPr>
              <a:t>JFrame</a:t>
            </a:r>
            <a:r>
              <a:rPr lang="en-US" sz="5499" dirty="0">
                <a:latin typeface="HK Grotesk Bold"/>
              </a:rPr>
              <a:t> Staff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5530DB0F-8FBC-E052-9F7D-DC49DD52AC32}"/>
              </a:ext>
            </a:extLst>
          </p:cNvPr>
          <p:cNvGrpSpPr/>
          <p:nvPr/>
        </p:nvGrpSpPr>
        <p:grpSpPr>
          <a:xfrm>
            <a:off x="1143000" y="1865336"/>
            <a:ext cx="15599838" cy="7620000"/>
            <a:chOff x="0" y="0"/>
            <a:chExt cx="4130204" cy="1819630"/>
          </a:xfrm>
          <a:solidFill>
            <a:schemeClr val="accent1"/>
          </a:solidFill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3590748-C787-0FD7-B507-706D8550501A}"/>
                </a:ext>
              </a:extLst>
            </p:cNvPr>
            <p:cNvSpPr/>
            <p:nvPr/>
          </p:nvSpPr>
          <p:spPr>
            <a:xfrm>
              <a:off x="0" y="0"/>
              <a:ext cx="4130204" cy="1819630"/>
            </a:xfrm>
            <a:custGeom>
              <a:avLst/>
              <a:gdLst/>
              <a:ahLst/>
              <a:cxnLst/>
              <a:rect l="l" t="t" r="r" b="b"/>
              <a:pathLst>
                <a:path w="4130204" h="1819630">
                  <a:moveTo>
                    <a:pt x="4005744" y="1819630"/>
                  </a:moveTo>
                  <a:lnTo>
                    <a:pt x="124460" y="1819630"/>
                  </a:lnTo>
                  <a:cubicBezTo>
                    <a:pt x="55880" y="1819630"/>
                    <a:pt x="0" y="1763750"/>
                    <a:pt x="0" y="16951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05744" y="0"/>
                  </a:lnTo>
                  <a:cubicBezTo>
                    <a:pt x="4074324" y="0"/>
                    <a:pt x="4130204" y="55880"/>
                    <a:pt x="4130204" y="124460"/>
                  </a:cubicBezTo>
                  <a:lnTo>
                    <a:pt x="4130204" y="1695170"/>
                  </a:lnTo>
                  <a:cubicBezTo>
                    <a:pt x="4130204" y="1763750"/>
                    <a:pt x="4074324" y="1819630"/>
                    <a:pt x="4005744" y="181963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34E67FC-E6D7-92CE-748D-158C3186B6C7}"/>
              </a:ext>
            </a:extLst>
          </p:cNvPr>
          <p:cNvSpPr/>
          <p:nvPr/>
        </p:nvSpPr>
        <p:spPr>
          <a:xfrm>
            <a:off x="15961003" y="-2"/>
            <a:ext cx="685800" cy="1374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Gambar 3">
            <a:extLst>
              <a:ext uri="{FF2B5EF4-FFF2-40B4-BE49-F238E27FC236}">
                <a16:creationId xmlns:a16="http://schemas.microsoft.com/office/drawing/2014/main" id="{BD0F1CCE-8D47-4337-9834-ACECAA706F8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" r="1429" b="2482"/>
          <a:stretch/>
        </p:blipFill>
        <p:spPr>
          <a:xfrm>
            <a:off x="2377566" y="2366584"/>
            <a:ext cx="13258800" cy="661750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92426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658"/>
          <a:stretch>
            <a:fillRect/>
          </a:stretch>
        </p:blipFill>
        <p:spPr>
          <a:xfrm rot="5400000" flipH="1">
            <a:off x="3856840" y="-3115469"/>
            <a:ext cx="10287001" cy="1651793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795292" y="1208841"/>
            <a:ext cx="324635" cy="33064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6396161" y="9078159"/>
            <a:ext cx="561448" cy="44609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161907" y="422172"/>
            <a:ext cx="5333999" cy="951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 dirty="0" err="1">
                <a:latin typeface="HK Grotesk Bold"/>
              </a:rPr>
              <a:t>JFrame</a:t>
            </a:r>
            <a:r>
              <a:rPr lang="en-US" sz="5499" dirty="0">
                <a:latin typeface="HK Grotesk Bold"/>
              </a:rPr>
              <a:t> Staff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5530DB0F-8FBC-E052-9F7D-DC49DD52AC32}"/>
              </a:ext>
            </a:extLst>
          </p:cNvPr>
          <p:cNvGrpSpPr/>
          <p:nvPr/>
        </p:nvGrpSpPr>
        <p:grpSpPr>
          <a:xfrm>
            <a:off x="1143000" y="1865336"/>
            <a:ext cx="15599838" cy="7620000"/>
            <a:chOff x="0" y="0"/>
            <a:chExt cx="4130204" cy="1819630"/>
          </a:xfrm>
          <a:solidFill>
            <a:schemeClr val="accent1"/>
          </a:solidFill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3590748-C787-0FD7-B507-706D8550501A}"/>
                </a:ext>
              </a:extLst>
            </p:cNvPr>
            <p:cNvSpPr/>
            <p:nvPr/>
          </p:nvSpPr>
          <p:spPr>
            <a:xfrm>
              <a:off x="0" y="0"/>
              <a:ext cx="4130204" cy="1819630"/>
            </a:xfrm>
            <a:custGeom>
              <a:avLst/>
              <a:gdLst/>
              <a:ahLst/>
              <a:cxnLst/>
              <a:rect l="l" t="t" r="r" b="b"/>
              <a:pathLst>
                <a:path w="4130204" h="1819630">
                  <a:moveTo>
                    <a:pt x="4005744" y="1819630"/>
                  </a:moveTo>
                  <a:lnTo>
                    <a:pt x="124460" y="1819630"/>
                  </a:lnTo>
                  <a:cubicBezTo>
                    <a:pt x="55880" y="1819630"/>
                    <a:pt x="0" y="1763750"/>
                    <a:pt x="0" y="16951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05744" y="0"/>
                  </a:lnTo>
                  <a:cubicBezTo>
                    <a:pt x="4074324" y="0"/>
                    <a:pt x="4130204" y="55880"/>
                    <a:pt x="4130204" y="124460"/>
                  </a:cubicBezTo>
                  <a:lnTo>
                    <a:pt x="4130204" y="1695170"/>
                  </a:lnTo>
                  <a:cubicBezTo>
                    <a:pt x="4130204" y="1763750"/>
                    <a:pt x="4074324" y="1819630"/>
                    <a:pt x="4005744" y="181963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34E67FC-E6D7-92CE-748D-158C3186B6C7}"/>
              </a:ext>
            </a:extLst>
          </p:cNvPr>
          <p:cNvSpPr/>
          <p:nvPr/>
        </p:nvSpPr>
        <p:spPr>
          <a:xfrm>
            <a:off x="15961003" y="-2"/>
            <a:ext cx="685800" cy="1374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Gambar 6">
            <a:extLst>
              <a:ext uri="{FF2B5EF4-FFF2-40B4-BE49-F238E27FC236}">
                <a16:creationId xmlns:a16="http://schemas.microsoft.com/office/drawing/2014/main" id="{38609B9B-60E4-7C7B-8F8F-9CE7C1D8B5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4" r="1481" b="1976"/>
          <a:stretch/>
        </p:blipFill>
        <p:spPr>
          <a:xfrm>
            <a:off x="2359840" y="2429179"/>
            <a:ext cx="13258800" cy="6554909"/>
          </a:xfrm>
          <a:prstGeom prst="roundRect">
            <a:avLst/>
          </a:prstGeom>
        </p:spPr>
      </p:pic>
      <p:pic>
        <p:nvPicPr>
          <p:cNvPr id="12" name="Gambar 3">
            <a:extLst>
              <a:ext uri="{FF2B5EF4-FFF2-40B4-BE49-F238E27FC236}">
                <a16:creationId xmlns:a16="http://schemas.microsoft.com/office/drawing/2014/main" id="{3F982414-CC3E-DB26-A261-8543AAA3F48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2769" r="2780"/>
          <a:stretch/>
        </p:blipFill>
        <p:spPr>
          <a:xfrm>
            <a:off x="2359840" y="2429179"/>
            <a:ext cx="13258800" cy="655491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53829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658"/>
          <a:stretch>
            <a:fillRect/>
          </a:stretch>
        </p:blipFill>
        <p:spPr>
          <a:xfrm rot="5400000" flipH="1">
            <a:off x="3856840" y="-3115469"/>
            <a:ext cx="10287001" cy="1651793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795292" y="1208841"/>
            <a:ext cx="324635" cy="33064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6396161" y="9078159"/>
            <a:ext cx="561448" cy="44609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161907" y="422172"/>
            <a:ext cx="5333999" cy="951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 dirty="0" err="1">
                <a:latin typeface="HK Grotesk Bold"/>
              </a:rPr>
              <a:t>JFrame</a:t>
            </a:r>
            <a:r>
              <a:rPr lang="en-US" sz="5499" dirty="0">
                <a:latin typeface="HK Grotesk Bold"/>
              </a:rPr>
              <a:t> Staff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5530DB0F-8FBC-E052-9F7D-DC49DD52AC32}"/>
              </a:ext>
            </a:extLst>
          </p:cNvPr>
          <p:cNvGrpSpPr/>
          <p:nvPr/>
        </p:nvGrpSpPr>
        <p:grpSpPr>
          <a:xfrm>
            <a:off x="1143000" y="1865336"/>
            <a:ext cx="15599838" cy="7620000"/>
            <a:chOff x="0" y="0"/>
            <a:chExt cx="4130204" cy="1819630"/>
          </a:xfrm>
          <a:solidFill>
            <a:schemeClr val="accent1"/>
          </a:solidFill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3590748-C787-0FD7-B507-706D8550501A}"/>
                </a:ext>
              </a:extLst>
            </p:cNvPr>
            <p:cNvSpPr/>
            <p:nvPr/>
          </p:nvSpPr>
          <p:spPr>
            <a:xfrm>
              <a:off x="0" y="0"/>
              <a:ext cx="4130204" cy="1819630"/>
            </a:xfrm>
            <a:custGeom>
              <a:avLst/>
              <a:gdLst/>
              <a:ahLst/>
              <a:cxnLst/>
              <a:rect l="l" t="t" r="r" b="b"/>
              <a:pathLst>
                <a:path w="4130204" h="1819630">
                  <a:moveTo>
                    <a:pt x="4005744" y="1819630"/>
                  </a:moveTo>
                  <a:lnTo>
                    <a:pt x="124460" y="1819630"/>
                  </a:lnTo>
                  <a:cubicBezTo>
                    <a:pt x="55880" y="1819630"/>
                    <a:pt x="0" y="1763750"/>
                    <a:pt x="0" y="16951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05744" y="0"/>
                  </a:lnTo>
                  <a:cubicBezTo>
                    <a:pt x="4074324" y="0"/>
                    <a:pt x="4130204" y="55880"/>
                    <a:pt x="4130204" y="124460"/>
                  </a:cubicBezTo>
                  <a:lnTo>
                    <a:pt x="4130204" y="1695170"/>
                  </a:lnTo>
                  <a:cubicBezTo>
                    <a:pt x="4130204" y="1763750"/>
                    <a:pt x="4074324" y="1819630"/>
                    <a:pt x="4005744" y="181963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34E67FC-E6D7-92CE-748D-158C3186B6C7}"/>
              </a:ext>
            </a:extLst>
          </p:cNvPr>
          <p:cNvSpPr/>
          <p:nvPr/>
        </p:nvSpPr>
        <p:spPr>
          <a:xfrm>
            <a:off x="15961003" y="-2"/>
            <a:ext cx="685800" cy="1374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Gambar 3">
            <a:extLst>
              <a:ext uri="{FF2B5EF4-FFF2-40B4-BE49-F238E27FC236}">
                <a16:creationId xmlns:a16="http://schemas.microsoft.com/office/drawing/2014/main" id="{B2868E74-0E2A-2717-C2BA-3023AAE6F9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2769" r="2780"/>
          <a:stretch/>
        </p:blipFill>
        <p:spPr>
          <a:xfrm>
            <a:off x="2359840" y="2429179"/>
            <a:ext cx="13258800" cy="655491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09726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658"/>
          <a:stretch>
            <a:fillRect/>
          </a:stretch>
        </p:blipFill>
        <p:spPr>
          <a:xfrm rot="5400000" flipH="1">
            <a:off x="3856841" y="-3115469"/>
            <a:ext cx="10287001" cy="1651793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795292" y="1208841"/>
            <a:ext cx="324635" cy="33064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6396161" y="9078159"/>
            <a:ext cx="561448" cy="44609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161907" y="422172"/>
            <a:ext cx="5333999" cy="951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 dirty="0" err="1">
                <a:latin typeface="HK Grotesk Bold"/>
              </a:rPr>
              <a:t>JFrame</a:t>
            </a:r>
            <a:r>
              <a:rPr lang="en-US" sz="5499" dirty="0">
                <a:latin typeface="HK Grotesk Bold"/>
              </a:rPr>
              <a:t> Staff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5530DB0F-8FBC-E052-9F7D-DC49DD52AC32}"/>
              </a:ext>
            </a:extLst>
          </p:cNvPr>
          <p:cNvGrpSpPr/>
          <p:nvPr/>
        </p:nvGrpSpPr>
        <p:grpSpPr>
          <a:xfrm>
            <a:off x="1143000" y="1865336"/>
            <a:ext cx="15599838" cy="7620000"/>
            <a:chOff x="0" y="0"/>
            <a:chExt cx="4130204" cy="1819630"/>
          </a:xfrm>
          <a:solidFill>
            <a:schemeClr val="accent1"/>
          </a:solidFill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3590748-C787-0FD7-B507-706D8550501A}"/>
                </a:ext>
              </a:extLst>
            </p:cNvPr>
            <p:cNvSpPr/>
            <p:nvPr/>
          </p:nvSpPr>
          <p:spPr>
            <a:xfrm>
              <a:off x="0" y="0"/>
              <a:ext cx="4130204" cy="1819630"/>
            </a:xfrm>
            <a:custGeom>
              <a:avLst/>
              <a:gdLst/>
              <a:ahLst/>
              <a:cxnLst/>
              <a:rect l="l" t="t" r="r" b="b"/>
              <a:pathLst>
                <a:path w="4130204" h="1819630">
                  <a:moveTo>
                    <a:pt x="4005744" y="1819630"/>
                  </a:moveTo>
                  <a:lnTo>
                    <a:pt x="124460" y="1819630"/>
                  </a:lnTo>
                  <a:cubicBezTo>
                    <a:pt x="55880" y="1819630"/>
                    <a:pt x="0" y="1763750"/>
                    <a:pt x="0" y="16951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05744" y="0"/>
                  </a:lnTo>
                  <a:cubicBezTo>
                    <a:pt x="4074324" y="0"/>
                    <a:pt x="4130204" y="55880"/>
                    <a:pt x="4130204" y="124460"/>
                  </a:cubicBezTo>
                  <a:lnTo>
                    <a:pt x="4130204" y="1695170"/>
                  </a:lnTo>
                  <a:cubicBezTo>
                    <a:pt x="4130204" y="1763750"/>
                    <a:pt x="4074324" y="1819630"/>
                    <a:pt x="4005744" y="181963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34E67FC-E6D7-92CE-748D-158C3186B6C7}"/>
              </a:ext>
            </a:extLst>
          </p:cNvPr>
          <p:cNvSpPr/>
          <p:nvPr/>
        </p:nvSpPr>
        <p:spPr>
          <a:xfrm>
            <a:off x="15961003" y="-2"/>
            <a:ext cx="685800" cy="1374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Gambar 10">
            <a:extLst>
              <a:ext uri="{FF2B5EF4-FFF2-40B4-BE49-F238E27FC236}">
                <a16:creationId xmlns:a16="http://schemas.microsoft.com/office/drawing/2014/main" id="{CE3DD88A-252E-C3FB-7509-FBD8A89DE4F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8"/>
          <a:stretch/>
        </p:blipFill>
        <p:spPr>
          <a:xfrm>
            <a:off x="2359840" y="2420053"/>
            <a:ext cx="13258800" cy="657316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14338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658"/>
          <a:stretch>
            <a:fillRect/>
          </a:stretch>
        </p:blipFill>
        <p:spPr>
          <a:xfrm rot="5400000" flipH="1">
            <a:off x="3856840" y="-3115469"/>
            <a:ext cx="10287001" cy="1651793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795292" y="1208841"/>
            <a:ext cx="324635" cy="33064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6396161" y="9078159"/>
            <a:ext cx="561448" cy="44609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161907" y="422172"/>
            <a:ext cx="5333999" cy="951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 dirty="0" err="1">
                <a:latin typeface="HK Grotesk Bold"/>
              </a:rPr>
              <a:t>JFrame</a:t>
            </a:r>
            <a:r>
              <a:rPr lang="en-US" sz="5499" dirty="0">
                <a:latin typeface="HK Grotesk Bold"/>
              </a:rPr>
              <a:t> Staff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5530DB0F-8FBC-E052-9F7D-DC49DD52AC32}"/>
              </a:ext>
            </a:extLst>
          </p:cNvPr>
          <p:cNvGrpSpPr/>
          <p:nvPr/>
        </p:nvGrpSpPr>
        <p:grpSpPr>
          <a:xfrm>
            <a:off x="1143000" y="1865336"/>
            <a:ext cx="15599838" cy="7620000"/>
            <a:chOff x="0" y="0"/>
            <a:chExt cx="4130204" cy="1819630"/>
          </a:xfrm>
          <a:solidFill>
            <a:schemeClr val="accent1"/>
          </a:solidFill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3590748-C787-0FD7-B507-706D8550501A}"/>
                </a:ext>
              </a:extLst>
            </p:cNvPr>
            <p:cNvSpPr/>
            <p:nvPr/>
          </p:nvSpPr>
          <p:spPr>
            <a:xfrm>
              <a:off x="0" y="0"/>
              <a:ext cx="4130204" cy="1819630"/>
            </a:xfrm>
            <a:custGeom>
              <a:avLst/>
              <a:gdLst/>
              <a:ahLst/>
              <a:cxnLst/>
              <a:rect l="l" t="t" r="r" b="b"/>
              <a:pathLst>
                <a:path w="4130204" h="1819630">
                  <a:moveTo>
                    <a:pt x="4005744" y="1819630"/>
                  </a:moveTo>
                  <a:lnTo>
                    <a:pt x="124460" y="1819630"/>
                  </a:lnTo>
                  <a:cubicBezTo>
                    <a:pt x="55880" y="1819630"/>
                    <a:pt x="0" y="1763750"/>
                    <a:pt x="0" y="16951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05744" y="0"/>
                  </a:lnTo>
                  <a:cubicBezTo>
                    <a:pt x="4074324" y="0"/>
                    <a:pt x="4130204" y="55880"/>
                    <a:pt x="4130204" y="124460"/>
                  </a:cubicBezTo>
                  <a:lnTo>
                    <a:pt x="4130204" y="1695170"/>
                  </a:lnTo>
                  <a:cubicBezTo>
                    <a:pt x="4130204" y="1763750"/>
                    <a:pt x="4074324" y="1819630"/>
                    <a:pt x="4005744" y="181963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34E67FC-E6D7-92CE-748D-158C3186B6C7}"/>
              </a:ext>
            </a:extLst>
          </p:cNvPr>
          <p:cNvSpPr/>
          <p:nvPr/>
        </p:nvSpPr>
        <p:spPr>
          <a:xfrm>
            <a:off x="15961003" y="-2"/>
            <a:ext cx="685800" cy="1374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Gambar 6" descr="Sebuah gambar berisi meja&#10;&#10;Deskripsi dibuat secara otomatis">
            <a:extLst>
              <a:ext uri="{FF2B5EF4-FFF2-40B4-BE49-F238E27FC236}">
                <a16:creationId xmlns:a16="http://schemas.microsoft.com/office/drawing/2014/main" id="{A05B1C32-CD22-97FA-3493-E57F4A2405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" t="1808" r="2296" b="1170"/>
          <a:stretch/>
        </p:blipFill>
        <p:spPr>
          <a:xfrm>
            <a:off x="2372127" y="2420054"/>
            <a:ext cx="13234225" cy="657316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841252053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658"/>
          <a:stretch>
            <a:fillRect/>
          </a:stretch>
        </p:blipFill>
        <p:spPr>
          <a:xfrm rot="5400000" flipH="1">
            <a:off x="3856840" y="-3115469"/>
            <a:ext cx="10287001" cy="1651793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795292" y="1208841"/>
            <a:ext cx="324635" cy="33064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6396161" y="9078159"/>
            <a:ext cx="561448" cy="44609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161907" y="422172"/>
            <a:ext cx="5333999" cy="951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 dirty="0" err="1">
                <a:latin typeface="HK Grotesk Bold"/>
              </a:rPr>
              <a:t>JFrame</a:t>
            </a:r>
            <a:r>
              <a:rPr lang="en-US" sz="5499" dirty="0">
                <a:latin typeface="HK Grotesk Bold"/>
              </a:rPr>
              <a:t> Staff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5530DB0F-8FBC-E052-9F7D-DC49DD52AC32}"/>
              </a:ext>
            </a:extLst>
          </p:cNvPr>
          <p:cNvGrpSpPr/>
          <p:nvPr/>
        </p:nvGrpSpPr>
        <p:grpSpPr>
          <a:xfrm>
            <a:off x="1143000" y="1865336"/>
            <a:ext cx="15599838" cy="7620000"/>
            <a:chOff x="0" y="0"/>
            <a:chExt cx="4130204" cy="1819630"/>
          </a:xfrm>
          <a:solidFill>
            <a:schemeClr val="accent1"/>
          </a:solidFill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3590748-C787-0FD7-B507-706D8550501A}"/>
                </a:ext>
              </a:extLst>
            </p:cNvPr>
            <p:cNvSpPr/>
            <p:nvPr/>
          </p:nvSpPr>
          <p:spPr>
            <a:xfrm>
              <a:off x="0" y="0"/>
              <a:ext cx="4130204" cy="1819630"/>
            </a:xfrm>
            <a:custGeom>
              <a:avLst/>
              <a:gdLst/>
              <a:ahLst/>
              <a:cxnLst/>
              <a:rect l="l" t="t" r="r" b="b"/>
              <a:pathLst>
                <a:path w="4130204" h="1819630">
                  <a:moveTo>
                    <a:pt x="4005744" y="1819630"/>
                  </a:moveTo>
                  <a:lnTo>
                    <a:pt x="124460" y="1819630"/>
                  </a:lnTo>
                  <a:cubicBezTo>
                    <a:pt x="55880" y="1819630"/>
                    <a:pt x="0" y="1763750"/>
                    <a:pt x="0" y="16951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05744" y="0"/>
                  </a:lnTo>
                  <a:cubicBezTo>
                    <a:pt x="4074324" y="0"/>
                    <a:pt x="4130204" y="55880"/>
                    <a:pt x="4130204" y="124460"/>
                  </a:cubicBezTo>
                  <a:lnTo>
                    <a:pt x="4130204" y="1695170"/>
                  </a:lnTo>
                  <a:cubicBezTo>
                    <a:pt x="4130204" y="1763750"/>
                    <a:pt x="4074324" y="1819630"/>
                    <a:pt x="4005744" y="181963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34E67FC-E6D7-92CE-748D-158C3186B6C7}"/>
              </a:ext>
            </a:extLst>
          </p:cNvPr>
          <p:cNvSpPr/>
          <p:nvPr/>
        </p:nvSpPr>
        <p:spPr>
          <a:xfrm>
            <a:off x="15961003" y="-2"/>
            <a:ext cx="685800" cy="1374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Gambar 3">
            <a:extLst>
              <a:ext uri="{FF2B5EF4-FFF2-40B4-BE49-F238E27FC236}">
                <a16:creationId xmlns:a16="http://schemas.microsoft.com/office/drawing/2014/main" id="{C4F1C5AC-A413-98BB-E966-E493E16084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" t="1127" r="2895" b="1474"/>
          <a:stretch/>
        </p:blipFill>
        <p:spPr>
          <a:xfrm>
            <a:off x="2372127" y="2420054"/>
            <a:ext cx="13234225" cy="657316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13094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1658"/>
          <a:stretch>
            <a:fillRect/>
          </a:stretch>
        </p:blipFill>
        <p:spPr>
          <a:xfrm rot="5400000" flipH="1">
            <a:off x="3856840" y="-3115469"/>
            <a:ext cx="10287001" cy="1651793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795292" y="1208841"/>
            <a:ext cx="324635" cy="33064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16396161" y="9078159"/>
            <a:ext cx="561448" cy="44609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161907" y="422172"/>
            <a:ext cx="5333999" cy="951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 dirty="0" err="1">
                <a:latin typeface="HK Grotesk Bold"/>
              </a:rPr>
              <a:t>JFrame</a:t>
            </a:r>
            <a:r>
              <a:rPr lang="en-US" sz="5499" dirty="0">
                <a:latin typeface="HK Grotesk Bold"/>
              </a:rPr>
              <a:t> Staff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5530DB0F-8FBC-E052-9F7D-DC49DD52AC32}"/>
              </a:ext>
            </a:extLst>
          </p:cNvPr>
          <p:cNvGrpSpPr/>
          <p:nvPr/>
        </p:nvGrpSpPr>
        <p:grpSpPr>
          <a:xfrm>
            <a:off x="1143000" y="1865336"/>
            <a:ext cx="15599838" cy="7620000"/>
            <a:chOff x="0" y="0"/>
            <a:chExt cx="4130204" cy="1819630"/>
          </a:xfrm>
          <a:solidFill>
            <a:schemeClr val="accent1"/>
          </a:solidFill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3590748-C787-0FD7-B507-706D8550501A}"/>
                </a:ext>
              </a:extLst>
            </p:cNvPr>
            <p:cNvSpPr/>
            <p:nvPr/>
          </p:nvSpPr>
          <p:spPr>
            <a:xfrm>
              <a:off x="0" y="0"/>
              <a:ext cx="4130204" cy="1819630"/>
            </a:xfrm>
            <a:custGeom>
              <a:avLst/>
              <a:gdLst/>
              <a:ahLst/>
              <a:cxnLst/>
              <a:rect l="l" t="t" r="r" b="b"/>
              <a:pathLst>
                <a:path w="4130204" h="1819630">
                  <a:moveTo>
                    <a:pt x="4005744" y="1819630"/>
                  </a:moveTo>
                  <a:lnTo>
                    <a:pt x="124460" y="1819630"/>
                  </a:lnTo>
                  <a:cubicBezTo>
                    <a:pt x="55880" y="1819630"/>
                    <a:pt x="0" y="1763750"/>
                    <a:pt x="0" y="16951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05744" y="0"/>
                  </a:lnTo>
                  <a:cubicBezTo>
                    <a:pt x="4074324" y="0"/>
                    <a:pt x="4130204" y="55880"/>
                    <a:pt x="4130204" y="124460"/>
                  </a:cubicBezTo>
                  <a:lnTo>
                    <a:pt x="4130204" y="1695170"/>
                  </a:lnTo>
                  <a:cubicBezTo>
                    <a:pt x="4130204" y="1763750"/>
                    <a:pt x="4074324" y="1819630"/>
                    <a:pt x="4005744" y="181963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34E67FC-E6D7-92CE-748D-158C3186B6C7}"/>
              </a:ext>
            </a:extLst>
          </p:cNvPr>
          <p:cNvSpPr/>
          <p:nvPr/>
        </p:nvSpPr>
        <p:spPr>
          <a:xfrm>
            <a:off x="15961003" y="-2"/>
            <a:ext cx="685800" cy="1374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Gambar 6">
            <a:extLst>
              <a:ext uri="{FF2B5EF4-FFF2-40B4-BE49-F238E27FC236}">
                <a16:creationId xmlns:a16="http://schemas.microsoft.com/office/drawing/2014/main" id="{CEF6D936-910F-E9B0-1F4B-30DE58656A1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" r="1516" b="4198"/>
          <a:stretch/>
        </p:blipFill>
        <p:spPr>
          <a:xfrm>
            <a:off x="2372127" y="2486377"/>
            <a:ext cx="13234225" cy="650684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52917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693"/>
          <a:stretch>
            <a:fillRect/>
          </a:stretch>
        </p:blipFill>
        <p:spPr>
          <a:xfrm rot="-10800000" flipH="1">
            <a:off x="0" y="-232337"/>
            <a:ext cx="3924394" cy="1051933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373988" y="3804776"/>
            <a:ext cx="10972800" cy="1442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6000" dirty="0">
                <a:solidFill>
                  <a:srgbClr val="FFFFFF"/>
                </a:solidFill>
                <a:latin typeface="HK Grotesk Bold"/>
              </a:rPr>
              <a:t>JAVA APLIKASI RUMAH SAKIT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225FF83-0DDF-D9D3-85B9-0512DC9FBAB4}"/>
              </a:ext>
            </a:extLst>
          </p:cNvPr>
          <p:cNvSpPr txBox="1"/>
          <p:nvPr/>
        </p:nvSpPr>
        <p:spPr>
          <a:xfrm>
            <a:off x="4085774" y="1223663"/>
            <a:ext cx="10449693" cy="971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5400" dirty="0">
                <a:solidFill>
                  <a:schemeClr val="bg1"/>
                </a:solidFill>
                <a:latin typeface="HK Grotesk Bold"/>
              </a:rPr>
              <a:t>Program </a:t>
            </a:r>
            <a:r>
              <a:rPr lang="en-US" sz="5400" dirty="0" err="1">
                <a:solidFill>
                  <a:schemeClr val="bg1"/>
                </a:solidFill>
                <a:latin typeface="HK Grotesk Bold"/>
              </a:rPr>
              <a:t>Aplikasi</a:t>
            </a:r>
            <a:r>
              <a:rPr lang="en-US" sz="5400" dirty="0">
                <a:solidFill>
                  <a:schemeClr val="bg1"/>
                </a:solidFill>
                <a:latin typeface="HK Grotesk Bold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HK Grotesk Bold"/>
              </a:rPr>
              <a:t>Rumah</a:t>
            </a:r>
            <a:r>
              <a:rPr lang="en-US" sz="5400" dirty="0">
                <a:solidFill>
                  <a:schemeClr val="bg1"/>
                </a:solidFill>
                <a:latin typeface="HK Grotesk Bold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HK Grotesk Bold"/>
              </a:rPr>
              <a:t>Sakit</a:t>
            </a:r>
            <a:endParaRPr lang="en-US" sz="5400" dirty="0">
              <a:solidFill>
                <a:schemeClr val="bg1"/>
              </a:solidFill>
              <a:latin typeface="HK Grotesk Bold"/>
            </a:endParaRP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2BA10CD0-EBFB-B607-350A-2966311A7A74}"/>
              </a:ext>
            </a:extLst>
          </p:cNvPr>
          <p:cNvGrpSpPr/>
          <p:nvPr/>
        </p:nvGrpSpPr>
        <p:grpSpPr>
          <a:xfrm>
            <a:off x="1676399" y="2476500"/>
            <a:ext cx="15599838" cy="5791200"/>
            <a:chOff x="0" y="0"/>
            <a:chExt cx="4130204" cy="1819630"/>
          </a:xfrm>
          <a:solidFill>
            <a:schemeClr val="accent1"/>
          </a:solidFill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7345687-E978-9F88-0438-3878FA5AD702}"/>
                </a:ext>
              </a:extLst>
            </p:cNvPr>
            <p:cNvSpPr/>
            <p:nvPr/>
          </p:nvSpPr>
          <p:spPr>
            <a:xfrm>
              <a:off x="0" y="0"/>
              <a:ext cx="4130204" cy="1819630"/>
            </a:xfrm>
            <a:custGeom>
              <a:avLst/>
              <a:gdLst/>
              <a:ahLst/>
              <a:cxnLst/>
              <a:rect l="l" t="t" r="r" b="b"/>
              <a:pathLst>
                <a:path w="4130204" h="1819630">
                  <a:moveTo>
                    <a:pt x="4005744" y="1819630"/>
                  </a:moveTo>
                  <a:lnTo>
                    <a:pt x="124460" y="1819630"/>
                  </a:lnTo>
                  <a:cubicBezTo>
                    <a:pt x="55880" y="1819630"/>
                    <a:pt x="0" y="1763750"/>
                    <a:pt x="0" y="16951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05744" y="0"/>
                  </a:lnTo>
                  <a:cubicBezTo>
                    <a:pt x="4074324" y="0"/>
                    <a:pt x="4130204" y="55880"/>
                    <a:pt x="4130204" y="124460"/>
                  </a:cubicBezTo>
                  <a:lnTo>
                    <a:pt x="4130204" y="1695170"/>
                  </a:lnTo>
                  <a:cubicBezTo>
                    <a:pt x="4130204" y="1763750"/>
                    <a:pt x="4074324" y="1819630"/>
                    <a:pt x="4005744" y="181963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D" dirty="0"/>
            </a:p>
          </p:txBody>
        </p:sp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77631" y="64816"/>
            <a:ext cx="3473841" cy="35381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4737012">
            <a:off x="13399673" y="6986336"/>
            <a:ext cx="3683354" cy="368335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555970" y="7366285"/>
            <a:ext cx="3370759" cy="300525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5400000">
            <a:off x="951119" y="7443501"/>
            <a:ext cx="935182" cy="4114800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46EA22E5-A590-0325-D928-1EAAC06BCAB4}"/>
              </a:ext>
            </a:extLst>
          </p:cNvPr>
          <p:cNvSpPr txBox="1"/>
          <p:nvPr/>
        </p:nvSpPr>
        <p:spPr>
          <a:xfrm>
            <a:off x="2895600" y="3526872"/>
            <a:ext cx="12068690" cy="2807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3600" dirty="0">
                <a:solidFill>
                  <a:schemeClr val="bg1"/>
                </a:solidFill>
                <a:latin typeface="HK Grotesk Bold"/>
              </a:rPr>
              <a:t>Project yang kami </a:t>
            </a:r>
            <a:r>
              <a:rPr lang="en-US" sz="3600" dirty="0" err="1">
                <a:solidFill>
                  <a:schemeClr val="bg1"/>
                </a:solidFill>
                <a:latin typeface="HK Grotesk Bold"/>
              </a:rPr>
              <a:t>lampirkan</a:t>
            </a:r>
            <a:r>
              <a:rPr lang="en-US" sz="3600" dirty="0">
                <a:solidFill>
                  <a:schemeClr val="bg1"/>
                </a:solidFill>
                <a:latin typeface="HK Grotesk Bold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HK Grotesk Bold"/>
              </a:rPr>
              <a:t>terdapat</a:t>
            </a:r>
            <a:r>
              <a:rPr lang="en-US" sz="3600" dirty="0">
                <a:solidFill>
                  <a:schemeClr val="bg1"/>
                </a:solidFill>
                <a:latin typeface="HK Grotesk Bold"/>
              </a:rPr>
              <a:t> pada link </a:t>
            </a:r>
            <a:r>
              <a:rPr lang="en-US" sz="3600" dirty="0" err="1">
                <a:solidFill>
                  <a:schemeClr val="bg1"/>
                </a:solidFill>
                <a:latin typeface="HK Grotesk Bold"/>
              </a:rPr>
              <a:t>berikut</a:t>
            </a:r>
            <a:r>
              <a:rPr lang="en-US" sz="3600" dirty="0">
                <a:solidFill>
                  <a:schemeClr val="bg1"/>
                </a:solidFill>
                <a:latin typeface="HK Grotesk Bold"/>
              </a:rPr>
              <a:t> :</a:t>
            </a:r>
          </a:p>
          <a:p>
            <a:pPr algn="ctr">
              <a:lnSpc>
                <a:spcPts val="7699"/>
              </a:lnSpc>
            </a:pPr>
            <a:r>
              <a:rPr lang="en-US" sz="2800" dirty="0">
                <a:highlight>
                  <a:srgbClr val="00FF00"/>
                </a:highlight>
                <a:latin typeface="HK Grotesk Bold"/>
              </a:rPr>
              <a:t>https://drive.google.com/file/d/1MfE8fl8vobvxgNUWaT44XoxggU-0rzpV/view?usp=drivesdk</a:t>
            </a:r>
          </a:p>
        </p:txBody>
      </p:sp>
    </p:spTree>
    <p:extLst>
      <p:ext uri="{BB962C8B-B14F-4D97-AF65-F5344CB8AC3E}">
        <p14:creationId xmlns:p14="http://schemas.microsoft.com/office/powerpoint/2010/main" val="2857598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693"/>
          <a:stretch>
            <a:fillRect/>
          </a:stretch>
        </p:blipFill>
        <p:spPr>
          <a:xfrm rot="5400000" flipH="1">
            <a:off x="6628128" y="-1345540"/>
            <a:ext cx="4960030" cy="1828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981903" y="3184616"/>
            <a:ext cx="3323933" cy="332393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348773" y="3099330"/>
            <a:ext cx="3625398" cy="362539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942799" y="3250062"/>
            <a:ext cx="3323934" cy="332393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532621" y="3184615"/>
            <a:ext cx="3461762" cy="346176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17849" y="908132"/>
            <a:ext cx="2249866" cy="2283635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663819" y="1503867"/>
            <a:ext cx="7947300" cy="951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 dirty="0">
                <a:solidFill>
                  <a:srgbClr val="FFFFFF"/>
                </a:solidFill>
                <a:latin typeface="HK Grotesk Bold"/>
              </a:rPr>
              <a:t>KELOMPOK 3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400000">
            <a:off x="13644182" y="-1448927"/>
            <a:ext cx="935182" cy="4114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329566">
            <a:off x="-2100720" y="3059143"/>
            <a:ext cx="4683321" cy="751979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 flipH="1">
            <a:off x="15285166" y="-1823679"/>
            <a:ext cx="4683321" cy="7519797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000811">
            <a:off x="12488893" y="5856868"/>
            <a:ext cx="493452" cy="493452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723129" y="6616004"/>
            <a:ext cx="3702678" cy="876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b="1" dirty="0">
                <a:solidFill>
                  <a:srgbClr val="FFFFFF"/>
                </a:solidFill>
                <a:latin typeface="Perpetua Titling MT" panose="02020502060505020804" pitchFamily="18" charset="0"/>
              </a:rPr>
              <a:t>Irma Ayu Noviani</a:t>
            </a:r>
          </a:p>
          <a:p>
            <a:pPr algn="ctr">
              <a:lnSpc>
                <a:spcPts val="3640"/>
              </a:lnSpc>
            </a:pPr>
            <a:r>
              <a:rPr lang="en-US" b="1" dirty="0">
                <a:solidFill>
                  <a:srgbClr val="FFFFFF"/>
                </a:solidFill>
                <a:latin typeface="Perpetua Titling MT" panose="02020502060505020804" pitchFamily="18" charset="0"/>
              </a:rPr>
              <a:t>12200014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825114" y="6620862"/>
            <a:ext cx="318184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endParaRPr lang="en-US" sz="24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110483" y="6684584"/>
            <a:ext cx="4026100" cy="859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b="1" dirty="0" err="1">
                <a:solidFill>
                  <a:srgbClr val="FFFFFF"/>
                </a:solidFill>
                <a:latin typeface="Perpetua Titling MT" panose="02020502060505020804" pitchFamily="18" charset="0"/>
              </a:rPr>
              <a:t>Rakha</a:t>
            </a:r>
            <a:r>
              <a:rPr lang="en-US" b="1" dirty="0">
                <a:solidFill>
                  <a:srgbClr val="FFFFFF"/>
                </a:solidFill>
                <a:latin typeface="Perpetua Titling MT" panose="02020502060505020804" pitchFamily="18" charset="0"/>
              </a:rPr>
              <a:t> Dimas Putra</a:t>
            </a:r>
          </a:p>
          <a:p>
            <a:pPr algn="ctr">
              <a:lnSpc>
                <a:spcPts val="3640"/>
              </a:lnSpc>
            </a:pPr>
            <a:r>
              <a:rPr lang="en-US" b="1" dirty="0">
                <a:solidFill>
                  <a:srgbClr val="FFFFFF"/>
                </a:solidFill>
                <a:latin typeface="Perpetua Titling MT" panose="02020502060505020804" pitchFamily="18" charset="0"/>
              </a:rPr>
              <a:t>  12200010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612341" y="6652949"/>
            <a:ext cx="4361830" cy="876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b="1" dirty="0" err="1">
                <a:solidFill>
                  <a:srgbClr val="FFFFFF"/>
                </a:solidFill>
                <a:latin typeface="Perpetua Titling MT" panose="02020502060505020804" pitchFamily="18" charset="0"/>
              </a:rPr>
              <a:t>Rizandy</a:t>
            </a:r>
            <a:r>
              <a:rPr lang="en-US" b="1" dirty="0">
                <a:solidFill>
                  <a:srgbClr val="FFFFFF"/>
                </a:solidFill>
                <a:latin typeface="Perpetua Titling MT" panose="02020502060505020804" pitchFamily="18" charset="0"/>
              </a:rPr>
              <a:t> Satria </a:t>
            </a:r>
            <a:r>
              <a:rPr lang="en-US" b="1" dirty="0" err="1">
                <a:solidFill>
                  <a:srgbClr val="FFFFFF"/>
                </a:solidFill>
                <a:latin typeface="Perpetua Titling MT" panose="02020502060505020804" pitchFamily="18" charset="0"/>
              </a:rPr>
              <a:t>Pahlevi</a:t>
            </a:r>
            <a:endParaRPr lang="en-US" b="1" dirty="0">
              <a:solidFill>
                <a:srgbClr val="FFFFFF"/>
              </a:solidFill>
              <a:latin typeface="Perpetua Titling MT" panose="02020502060505020804" pitchFamily="18" charset="0"/>
            </a:endParaRPr>
          </a:p>
          <a:p>
            <a:pPr algn="ctr">
              <a:lnSpc>
                <a:spcPts val="3640"/>
              </a:lnSpc>
            </a:pPr>
            <a:r>
              <a:rPr lang="en-US" b="1" dirty="0">
                <a:solidFill>
                  <a:srgbClr val="FFFFFF"/>
                </a:solidFill>
                <a:latin typeface="Perpetua Titling MT" panose="02020502060505020804" pitchFamily="18" charset="0"/>
              </a:rPr>
              <a:t>12200004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921154" y="1445533"/>
            <a:ext cx="989756" cy="100808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43AAE0-34B4-8ED9-3C27-B40532F33789}"/>
              </a:ext>
            </a:extLst>
          </p:cNvPr>
          <p:cNvSpPr txBox="1"/>
          <p:nvPr/>
        </p:nvSpPr>
        <p:spPr>
          <a:xfrm>
            <a:off x="6631036" y="6613796"/>
            <a:ext cx="3357877" cy="968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b="1" dirty="0">
                <a:solidFill>
                  <a:srgbClr val="FFFFFF"/>
                </a:solidFill>
                <a:latin typeface="Perpetua Titling MT" panose="02020502060505020804" pitchFamily="18" charset="0"/>
              </a:rPr>
              <a:t>Rafi </a:t>
            </a:r>
            <a:r>
              <a:rPr lang="en-US" b="1" dirty="0" err="1">
                <a:solidFill>
                  <a:srgbClr val="FFFFFF"/>
                </a:solidFill>
                <a:latin typeface="Perpetua Titling MT" panose="02020502060505020804" pitchFamily="18" charset="0"/>
              </a:rPr>
              <a:t>Evanfariz</a:t>
            </a:r>
            <a:r>
              <a:rPr lang="en-US" b="1" dirty="0">
                <a:solidFill>
                  <a:srgbClr val="FFFFFF"/>
                </a:solidFill>
                <a:latin typeface="Perpetua Titling MT" panose="02020502060505020804" pitchFamily="18" charset="0"/>
              </a:rPr>
              <a:t> </a:t>
            </a:r>
          </a:p>
          <a:p>
            <a:pPr algn="ctr">
              <a:lnSpc>
                <a:spcPts val="3640"/>
              </a:lnSpc>
            </a:pPr>
            <a:r>
              <a:rPr lang="en-US" b="1" dirty="0">
                <a:solidFill>
                  <a:srgbClr val="FFFFFF"/>
                </a:solidFill>
                <a:latin typeface="Perpetua Titling MT" panose="02020502060505020804" pitchFamily="18" charset="0"/>
              </a:rPr>
              <a:t>12200007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B129768-A122-F118-8321-C62CC4D81C3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6023" b="64413" l="28988" r="700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54" t="32474" r="24804" b="32038"/>
          <a:stretch/>
        </p:blipFill>
        <p:spPr>
          <a:xfrm>
            <a:off x="2993757" y="3255894"/>
            <a:ext cx="3038769" cy="3734180"/>
          </a:xfrm>
          <a:prstGeom prst="rect">
            <a:avLst/>
          </a:prstGeom>
        </p:spPr>
      </p:pic>
      <p:pic>
        <p:nvPicPr>
          <p:cNvPr id="34" name="Picture 3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D285B19-517A-CBC9-E27E-EF89C062CE9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64" t="32496" r="15944" b="31571"/>
          <a:stretch/>
        </p:blipFill>
        <p:spPr>
          <a:xfrm>
            <a:off x="6610475" y="3318654"/>
            <a:ext cx="3728068" cy="3359358"/>
          </a:xfrm>
          <a:prstGeom prst="rect">
            <a:avLst/>
          </a:prstGeom>
        </p:spPr>
      </p:pic>
      <p:pic>
        <p:nvPicPr>
          <p:cNvPr id="38" name="Picture 37" descr="A picture containing text&#10;&#10;Description automatically generated">
            <a:extLst>
              <a:ext uri="{FF2B5EF4-FFF2-40B4-BE49-F238E27FC236}">
                <a16:creationId xmlns:a16="http://schemas.microsoft.com/office/drawing/2014/main" id="{72EE246D-AF0C-E0FC-6AC5-912CFD1C039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9956" b="74173" l="9927" r="893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4429" r="733" b="20300"/>
          <a:stretch/>
        </p:blipFill>
        <p:spPr>
          <a:xfrm>
            <a:off x="9835115" y="2717496"/>
            <a:ext cx="5010906" cy="4960030"/>
          </a:xfrm>
          <a:prstGeom prst="rect">
            <a:avLst/>
          </a:prstGeom>
        </p:spPr>
      </p:pic>
      <p:pic>
        <p:nvPicPr>
          <p:cNvPr id="40" name="Picture 39" descr="A close-up of a doll&#10;&#10;Description automatically generated with medium confidence">
            <a:extLst>
              <a:ext uri="{FF2B5EF4-FFF2-40B4-BE49-F238E27FC236}">
                <a16:creationId xmlns:a16="http://schemas.microsoft.com/office/drawing/2014/main" id="{B1997D39-31A7-53F9-E6EC-AC282D9219C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2359" b="69005" l="14945" r="785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5" t="27778" r="13509" b="26414"/>
          <a:stretch/>
        </p:blipFill>
        <p:spPr>
          <a:xfrm>
            <a:off x="13734404" y="2574930"/>
            <a:ext cx="4600015" cy="4712267"/>
          </a:xfrm>
          <a:prstGeom prst="rect">
            <a:avLst/>
          </a:prstGeom>
        </p:spPr>
      </p:pic>
      <p:grpSp>
        <p:nvGrpSpPr>
          <p:cNvPr id="30" name="Group 6">
            <a:extLst>
              <a:ext uri="{FF2B5EF4-FFF2-40B4-BE49-F238E27FC236}">
                <a16:creationId xmlns:a16="http://schemas.microsoft.com/office/drawing/2014/main" id="{1FF081F8-0EC9-2A04-721E-F2494635A4A0}"/>
              </a:ext>
            </a:extLst>
          </p:cNvPr>
          <p:cNvGrpSpPr/>
          <p:nvPr/>
        </p:nvGrpSpPr>
        <p:grpSpPr>
          <a:xfrm>
            <a:off x="3663819" y="8115058"/>
            <a:ext cx="13328781" cy="959770"/>
            <a:chOff x="0" y="70415"/>
            <a:chExt cx="3503694" cy="683836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100CFEC-0CBA-DA62-AFF5-85B767C7D085}"/>
                </a:ext>
              </a:extLst>
            </p:cNvPr>
            <p:cNvSpPr/>
            <p:nvPr/>
          </p:nvSpPr>
          <p:spPr>
            <a:xfrm>
              <a:off x="0" y="70415"/>
              <a:ext cx="3503694" cy="683836"/>
            </a:xfrm>
            <a:custGeom>
              <a:avLst/>
              <a:gdLst/>
              <a:ahLst/>
              <a:cxnLst/>
              <a:rect l="l" t="t" r="r" b="b"/>
              <a:pathLst>
                <a:path w="3503694" h="683836">
                  <a:moveTo>
                    <a:pt x="3379234" y="683836"/>
                  </a:moveTo>
                  <a:lnTo>
                    <a:pt x="124460" y="683836"/>
                  </a:lnTo>
                  <a:cubicBezTo>
                    <a:pt x="55880" y="683836"/>
                    <a:pt x="0" y="627956"/>
                    <a:pt x="0" y="55937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79234" y="0"/>
                  </a:lnTo>
                  <a:cubicBezTo>
                    <a:pt x="3447814" y="0"/>
                    <a:pt x="3503694" y="55880"/>
                    <a:pt x="3503694" y="124460"/>
                  </a:cubicBezTo>
                  <a:lnTo>
                    <a:pt x="3503694" y="559376"/>
                  </a:lnTo>
                  <a:cubicBezTo>
                    <a:pt x="3503694" y="627956"/>
                    <a:pt x="3447814" y="683836"/>
                    <a:pt x="3379234" y="683836"/>
                  </a:cubicBezTo>
                  <a:close/>
                </a:path>
              </a:pathLst>
            </a:custGeom>
            <a:solidFill>
              <a:srgbClr val="B84C65"/>
            </a:solidFill>
          </p:spPr>
          <p:txBody>
            <a:bodyPr anchor="ctr"/>
            <a:lstStyle/>
            <a:p>
              <a:pPr algn="ctr"/>
              <a:r>
                <a:rPr lang="en-US" sz="4000" dirty="0">
                  <a:solidFill>
                    <a:schemeClr val="tx2"/>
                  </a:solidFill>
                  <a:latin typeface="League Spartan" panose="020B0604020202020204" charset="0"/>
                </a:rPr>
                <a:t>SISTEM DAN TEKNOLOGI INFORMASI</a:t>
              </a:r>
              <a:endParaRPr lang="en-ID" sz="4000" dirty="0">
                <a:solidFill>
                  <a:schemeClr val="tx2"/>
                </a:solidFill>
                <a:latin typeface="League Spartan" panose="020B060402020202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text&#10;&#10;Description automatically generated">
            <a:extLst>
              <a:ext uri="{FF2B5EF4-FFF2-40B4-BE49-F238E27FC236}">
                <a16:creationId xmlns:a16="http://schemas.microsoft.com/office/drawing/2014/main" id="{72EE246D-AF0C-E0FC-6AC5-912CFD1C03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956" b="74173" l="9927" r="893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89" t="29457" r="19437" b="30102"/>
          <a:stretch/>
        </p:blipFill>
        <p:spPr>
          <a:xfrm>
            <a:off x="8241932" y="306308"/>
            <a:ext cx="4331067" cy="539910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2693"/>
          <a:stretch>
            <a:fillRect/>
          </a:stretch>
        </p:blipFill>
        <p:spPr>
          <a:xfrm rot="5400000" flipH="1">
            <a:off x="6660432" y="-1388441"/>
            <a:ext cx="4960030" cy="18288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47983" y="571500"/>
            <a:ext cx="2971567" cy="301616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400000">
            <a:off x="13858009" y="-1312020"/>
            <a:ext cx="935182" cy="41148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6825114" y="6620862"/>
            <a:ext cx="318184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endParaRPr lang="en-US" sz="2400" dirty="0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622713" y="1212971"/>
            <a:ext cx="1422107" cy="144844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B129768-A122-F118-8321-C62CC4D81C3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6023" b="64413" l="28988" r="700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54" t="32474" r="24804" b="32038"/>
          <a:stretch/>
        </p:blipFill>
        <p:spPr>
          <a:xfrm>
            <a:off x="5828418" y="1891825"/>
            <a:ext cx="4151560" cy="5101628"/>
          </a:xfrm>
          <a:prstGeom prst="rect">
            <a:avLst/>
          </a:prstGeom>
        </p:spPr>
      </p:pic>
      <p:pic>
        <p:nvPicPr>
          <p:cNvPr id="34" name="Picture 3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D285B19-517A-CBC9-E27E-EF89C062CE9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64" t="32496" r="15944" b="31571"/>
          <a:stretch/>
        </p:blipFill>
        <p:spPr>
          <a:xfrm>
            <a:off x="2333767" y="3050453"/>
            <a:ext cx="5914792" cy="5329813"/>
          </a:xfrm>
          <a:prstGeom prst="rect">
            <a:avLst/>
          </a:prstGeom>
        </p:spPr>
      </p:pic>
      <p:pic>
        <p:nvPicPr>
          <p:cNvPr id="40" name="Picture 39" descr="A close-up of a doll&#10;&#10;Description automatically generated with medium confidence">
            <a:extLst>
              <a:ext uri="{FF2B5EF4-FFF2-40B4-BE49-F238E27FC236}">
                <a16:creationId xmlns:a16="http://schemas.microsoft.com/office/drawing/2014/main" id="{B1997D39-31A7-53F9-E6EC-AC282D9219CB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2359" b="69005" l="14945" r="785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5" t="27778" r="13509" b="26414"/>
          <a:stretch/>
        </p:blipFill>
        <p:spPr>
          <a:xfrm>
            <a:off x="-802583" y="3437953"/>
            <a:ext cx="6822239" cy="6988719"/>
          </a:xfrm>
          <a:prstGeom prst="rect">
            <a:avLst/>
          </a:prstGeom>
        </p:spPr>
      </p:pic>
      <p:pic>
        <p:nvPicPr>
          <p:cNvPr id="37" name="Picture 5">
            <a:extLst>
              <a:ext uri="{FF2B5EF4-FFF2-40B4-BE49-F238E27FC236}">
                <a16:creationId xmlns:a16="http://schemas.microsoft.com/office/drawing/2014/main" id="{5F6004D1-4618-FCCF-A5E9-A0D80D185D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 rot="-4737012">
            <a:off x="10240169" y="7284593"/>
            <a:ext cx="3497352" cy="3497352"/>
          </a:xfrm>
          <a:prstGeom prst="rect">
            <a:avLst/>
          </a:prstGeom>
        </p:spPr>
      </p:pic>
      <p:pic>
        <p:nvPicPr>
          <p:cNvPr id="39" name="Picture 5">
            <a:extLst>
              <a:ext uri="{FF2B5EF4-FFF2-40B4-BE49-F238E27FC236}">
                <a16:creationId xmlns:a16="http://schemas.microsoft.com/office/drawing/2014/main" id="{BD2219AD-D91E-ADAB-35C6-6A554600D46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 rot="-4737012">
            <a:off x="14477435" y="7987978"/>
            <a:ext cx="2953595" cy="2953595"/>
          </a:xfrm>
          <a:prstGeom prst="rect">
            <a:avLst/>
          </a:prstGeom>
        </p:spPr>
      </p:pic>
      <p:pic>
        <p:nvPicPr>
          <p:cNvPr id="41" name="Picture 5">
            <a:extLst>
              <a:ext uri="{FF2B5EF4-FFF2-40B4-BE49-F238E27FC236}">
                <a16:creationId xmlns:a16="http://schemas.microsoft.com/office/drawing/2014/main" id="{43A82D9C-265D-A5BB-ED6D-CCEFB76AEE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 rot="-4737012">
            <a:off x="12147985" y="6516856"/>
            <a:ext cx="3432303" cy="3432303"/>
          </a:xfrm>
          <a:prstGeom prst="rect">
            <a:avLst/>
          </a:prstGeom>
        </p:spPr>
      </p:pic>
      <p:sp>
        <p:nvSpPr>
          <p:cNvPr id="35" name="TextBox 9">
            <a:extLst>
              <a:ext uri="{FF2B5EF4-FFF2-40B4-BE49-F238E27FC236}">
                <a16:creationId xmlns:a16="http://schemas.microsoft.com/office/drawing/2014/main" id="{52D17E58-A8F5-8B87-4567-D21B4E2412E4}"/>
              </a:ext>
            </a:extLst>
          </p:cNvPr>
          <p:cNvSpPr txBox="1"/>
          <p:nvPr/>
        </p:nvSpPr>
        <p:spPr>
          <a:xfrm>
            <a:off x="11384909" y="8098288"/>
            <a:ext cx="6899538" cy="926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 dirty="0" err="1">
                <a:solidFill>
                  <a:srgbClr val="FFC000"/>
                </a:solidFill>
                <a:latin typeface="Arial Black" panose="020B0A04020102020204" pitchFamily="34" charset="0"/>
              </a:rPr>
              <a:t>Terima</a:t>
            </a:r>
            <a:r>
              <a:rPr lang="en-US" sz="5499" dirty="0">
                <a:solidFill>
                  <a:srgbClr val="FFC000"/>
                </a:solidFill>
                <a:latin typeface="Arial Black" panose="020B0A04020102020204" pitchFamily="34" charset="0"/>
              </a:rPr>
              <a:t> Kasih</a:t>
            </a:r>
          </a:p>
        </p:txBody>
      </p:sp>
    </p:spTree>
    <p:extLst>
      <p:ext uri="{BB962C8B-B14F-4D97-AF65-F5344CB8AC3E}">
        <p14:creationId xmlns:p14="http://schemas.microsoft.com/office/powerpoint/2010/main" val="2500722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000811">
            <a:off x="675428" y="726260"/>
            <a:ext cx="2043419" cy="2043419"/>
          </a:xfrm>
          <a:prstGeom prst="rect">
            <a:avLst/>
          </a:prstGeom>
        </p:spPr>
      </p:pic>
      <p:grpSp>
        <p:nvGrpSpPr>
          <p:cNvPr id="32" name="Group 13">
            <a:extLst>
              <a:ext uri="{FF2B5EF4-FFF2-40B4-BE49-F238E27FC236}">
                <a16:creationId xmlns:a16="http://schemas.microsoft.com/office/drawing/2014/main" id="{EC7F8FF8-03F1-EC96-9BA1-9C8E6DC9ACC0}"/>
              </a:ext>
            </a:extLst>
          </p:cNvPr>
          <p:cNvGrpSpPr/>
          <p:nvPr/>
        </p:nvGrpSpPr>
        <p:grpSpPr>
          <a:xfrm>
            <a:off x="11816640" y="3314977"/>
            <a:ext cx="5446927" cy="1026744"/>
            <a:chOff x="-3961" y="266473"/>
            <a:chExt cx="4195301" cy="1480702"/>
          </a:xfrm>
        </p:grpSpPr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F17DB883-D3F4-FA85-5C70-3EB0F2F9611D}"/>
                </a:ext>
              </a:extLst>
            </p:cNvPr>
            <p:cNvSpPr/>
            <p:nvPr/>
          </p:nvSpPr>
          <p:spPr>
            <a:xfrm>
              <a:off x="-3961" y="266473"/>
              <a:ext cx="4195301" cy="1480702"/>
            </a:xfrm>
            <a:custGeom>
              <a:avLst/>
              <a:gdLst/>
              <a:ahLst/>
              <a:cxnLst/>
              <a:rect l="l" t="t" r="r" b="b"/>
              <a:pathLst>
                <a:path w="4130204" h="1819630">
                  <a:moveTo>
                    <a:pt x="4005744" y="1819630"/>
                  </a:moveTo>
                  <a:lnTo>
                    <a:pt x="124460" y="1819630"/>
                  </a:lnTo>
                  <a:cubicBezTo>
                    <a:pt x="55880" y="1819630"/>
                    <a:pt x="0" y="1763750"/>
                    <a:pt x="0" y="16951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05744" y="0"/>
                  </a:lnTo>
                  <a:cubicBezTo>
                    <a:pt x="4074324" y="0"/>
                    <a:pt x="4130204" y="55880"/>
                    <a:pt x="4130204" y="124460"/>
                  </a:cubicBezTo>
                  <a:lnTo>
                    <a:pt x="4130204" y="1695170"/>
                  </a:lnTo>
                  <a:cubicBezTo>
                    <a:pt x="4130204" y="1763750"/>
                    <a:pt x="4074324" y="1819630"/>
                    <a:pt x="4005744" y="1819630"/>
                  </a:cubicBezTo>
                  <a:close/>
                </a:path>
              </a:pathLst>
            </a:custGeom>
            <a:solidFill>
              <a:srgbClr val="A6445B"/>
            </a:solidFill>
          </p:spPr>
          <p:txBody>
            <a:bodyPr anchor="ctr"/>
            <a:lstStyle/>
            <a:p>
              <a:pPr algn="ctr"/>
              <a:r>
                <a:rPr lang="en-US" sz="3200" dirty="0">
                  <a:solidFill>
                    <a:srgbClr val="FFC000"/>
                  </a:solidFill>
                  <a:latin typeface="League Spartan" panose="020B0604020202020204" charset="0"/>
                </a:rPr>
                <a:t>Rawat </a:t>
              </a:r>
              <a:r>
                <a:rPr lang="en-US" sz="3200" dirty="0" err="1">
                  <a:solidFill>
                    <a:srgbClr val="FFC000"/>
                  </a:solidFill>
                  <a:latin typeface="League Spartan" panose="020B0604020202020204" charset="0"/>
                </a:rPr>
                <a:t>jalan</a:t>
              </a:r>
              <a:endParaRPr lang="en-ID" sz="3200" dirty="0">
                <a:solidFill>
                  <a:srgbClr val="FFC000"/>
                </a:solidFill>
                <a:latin typeface="League Spartan" panose="020B060402020202020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4432" y="2062758"/>
            <a:ext cx="5681168" cy="806648"/>
            <a:chOff x="0" y="0"/>
            <a:chExt cx="4130204" cy="18196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30204" cy="1819630"/>
            </a:xfrm>
            <a:custGeom>
              <a:avLst/>
              <a:gdLst/>
              <a:ahLst/>
              <a:cxnLst/>
              <a:rect l="l" t="t" r="r" b="b"/>
              <a:pathLst>
                <a:path w="4130204" h="1819630">
                  <a:moveTo>
                    <a:pt x="4005744" y="1819630"/>
                  </a:moveTo>
                  <a:lnTo>
                    <a:pt x="124460" y="1819630"/>
                  </a:lnTo>
                  <a:cubicBezTo>
                    <a:pt x="55880" y="1819630"/>
                    <a:pt x="0" y="1763750"/>
                    <a:pt x="0" y="16951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05744" y="0"/>
                  </a:lnTo>
                  <a:cubicBezTo>
                    <a:pt x="4074324" y="0"/>
                    <a:pt x="4130204" y="55880"/>
                    <a:pt x="4130204" y="124460"/>
                  </a:cubicBezTo>
                  <a:lnTo>
                    <a:pt x="4130204" y="1695170"/>
                  </a:lnTo>
                  <a:cubicBezTo>
                    <a:pt x="4130204" y="1763750"/>
                    <a:pt x="4074324" y="1819630"/>
                    <a:pt x="4005744" y="1819630"/>
                  </a:cubicBezTo>
                  <a:close/>
                </a:path>
              </a:pathLst>
            </a:custGeom>
            <a:solidFill>
              <a:srgbClr val="A6445B"/>
            </a:solidFill>
          </p:spPr>
          <p:txBody>
            <a:bodyPr anchor="ctr"/>
            <a:lstStyle/>
            <a:p>
              <a:pPr algn="ctr"/>
              <a:r>
                <a:rPr lang="en-US" sz="3200" dirty="0" err="1">
                  <a:solidFill>
                    <a:srgbClr val="FFC000"/>
                  </a:solidFill>
                  <a:latin typeface="League Spartan" panose="020B0604020202020204" charset="0"/>
                </a:rPr>
                <a:t>Dokter</a:t>
              </a:r>
              <a:endParaRPr lang="en-ID" sz="3200" dirty="0">
                <a:solidFill>
                  <a:srgbClr val="FFC000"/>
                </a:solidFill>
                <a:latin typeface="League Spartan" panose="020B0604020202020204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67524" y="1165282"/>
            <a:ext cx="5127117" cy="856933"/>
            <a:chOff x="0" y="0"/>
            <a:chExt cx="4091460" cy="68383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91460" cy="683836"/>
            </a:xfrm>
            <a:custGeom>
              <a:avLst/>
              <a:gdLst/>
              <a:ahLst/>
              <a:cxnLst/>
              <a:rect l="l" t="t" r="r" b="b"/>
              <a:pathLst>
                <a:path w="4091460" h="683836">
                  <a:moveTo>
                    <a:pt x="3967000" y="683836"/>
                  </a:moveTo>
                  <a:lnTo>
                    <a:pt x="124460" y="683836"/>
                  </a:lnTo>
                  <a:cubicBezTo>
                    <a:pt x="55880" y="683836"/>
                    <a:pt x="0" y="627956"/>
                    <a:pt x="0" y="55937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67000" y="0"/>
                  </a:lnTo>
                  <a:cubicBezTo>
                    <a:pt x="4035580" y="0"/>
                    <a:pt x="4091460" y="55880"/>
                    <a:pt x="4091460" y="124460"/>
                  </a:cubicBezTo>
                  <a:lnTo>
                    <a:pt x="4091460" y="559376"/>
                  </a:lnTo>
                  <a:cubicBezTo>
                    <a:pt x="4091460" y="627956"/>
                    <a:pt x="4035580" y="683836"/>
                    <a:pt x="3967000" y="683836"/>
                  </a:cubicBezTo>
                  <a:close/>
                </a:path>
              </a:pathLst>
            </a:custGeom>
            <a:solidFill>
              <a:srgbClr val="B84C65"/>
            </a:solidFill>
          </p:spPr>
          <p:txBody>
            <a:bodyPr anchor="ctr"/>
            <a:lstStyle/>
            <a:p>
              <a:endParaRPr lang="en-ID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6402" y="1384539"/>
            <a:ext cx="4520145" cy="50013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919"/>
              </a:lnSpc>
            </a:pPr>
            <a:r>
              <a:rPr lang="en-US" sz="3200" spc="279" dirty="0">
                <a:solidFill>
                  <a:schemeClr val="bg1"/>
                </a:solidFill>
                <a:latin typeface="League Spartan" panose="020B0604020202020204" charset="0"/>
              </a:rPr>
              <a:t>STAFF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816641" y="2196453"/>
            <a:ext cx="5446927" cy="1026744"/>
            <a:chOff x="308248" y="-5180383"/>
            <a:chExt cx="4195301" cy="1480702"/>
          </a:xfrm>
        </p:grpSpPr>
        <p:sp>
          <p:nvSpPr>
            <p:cNvPr id="14" name="Freeform 14"/>
            <p:cNvSpPr/>
            <p:nvPr/>
          </p:nvSpPr>
          <p:spPr>
            <a:xfrm>
              <a:off x="308248" y="-5180383"/>
              <a:ext cx="4195301" cy="1480702"/>
            </a:xfrm>
            <a:custGeom>
              <a:avLst/>
              <a:gdLst/>
              <a:ahLst/>
              <a:cxnLst/>
              <a:rect l="l" t="t" r="r" b="b"/>
              <a:pathLst>
                <a:path w="4130204" h="1819630">
                  <a:moveTo>
                    <a:pt x="4005744" y="1819630"/>
                  </a:moveTo>
                  <a:lnTo>
                    <a:pt x="124460" y="1819630"/>
                  </a:lnTo>
                  <a:cubicBezTo>
                    <a:pt x="55880" y="1819630"/>
                    <a:pt x="0" y="1763750"/>
                    <a:pt x="0" y="16951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05744" y="0"/>
                  </a:lnTo>
                  <a:cubicBezTo>
                    <a:pt x="4074324" y="0"/>
                    <a:pt x="4130204" y="55880"/>
                    <a:pt x="4130204" y="124460"/>
                  </a:cubicBezTo>
                  <a:lnTo>
                    <a:pt x="4130204" y="1695170"/>
                  </a:lnTo>
                  <a:cubicBezTo>
                    <a:pt x="4130204" y="1763750"/>
                    <a:pt x="4074324" y="1819630"/>
                    <a:pt x="4005744" y="1819630"/>
                  </a:cubicBezTo>
                  <a:close/>
                </a:path>
              </a:pathLst>
            </a:custGeom>
            <a:solidFill>
              <a:srgbClr val="A6445B"/>
            </a:solidFill>
          </p:spPr>
          <p:txBody>
            <a:bodyPr anchor="ctr"/>
            <a:lstStyle/>
            <a:p>
              <a:pPr algn="ctr"/>
              <a:r>
                <a:rPr lang="en-US" sz="3200" dirty="0">
                  <a:solidFill>
                    <a:srgbClr val="FFC000"/>
                  </a:solidFill>
                  <a:latin typeface="League Spartan" panose="020B0604020202020204" charset="0"/>
                </a:rPr>
                <a:t>Rawat </a:t>
              </a:r>
              <a:r>
                <a:rPr lang="en-US" sz="3200" dirty="0" err="1">
                  <a:solidFill>
                    <a:srgbClr val="FFC000"/>
                  </a:solidFill>
                  <a:latin typeface="League Spartan" panose="020B0604020202020204" charset="0"/>
                </a:rPr>
                <a:t>inap</a:t>
              </a:r>
              <a:endParaRPr lang="en-ID" sz="3200" dirty="0">
                <a:solidFill>
                  <a:srgbClr val="FFC000"/>
                </a:solidFill>
                <a:latin typeface="League Spartan" panose="020B0604020202020204" charset="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101425" y="1219221"/>
            <a:ext cx="5127117" cy="856933"/>
            <a:chOff x="0" y="0"/>
            <a:chExt cx="4091460" cy="6838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91460" cy="683836"/>
            </a:xfrm>
            <a:custGeom>
              <a:avLst/>
              <a:gdLst/>
              <a:ahLst/>
              <a:cxnLst/>
              <a:rect l="l" t="t" r="r" b="b"/>
              <a:pathLst>
                <a:path w="4091460" h="683836">
                  <a:moveTo>
                    <a:pt x="3967000" y="683836"/>
                  </a:moveTo>
                  <a:lnTo>
                    <a:pt x="124460" y="683836"/>
                  </a:lnTo>
                  <a:cubicBezTo>
                    <a:pt x="55880" y="683836"/>
                    <a:pt x="0" y="627956"/>
                    <a:pt x="0" y="55937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67000" y="0"/>
                  </a:lnTo>
                  <a:cubicBezTo>
                    <a:pt x="4035580" y="0"/>
                    <a:pt x="4091460" y="55880"/>
                    <a:pt x="4091460" y="124460"/>
                  </a:cubicBezTo>
                  <a:lnTo>
                    <a:pt x="4091460" y="559376"/>
                  </a:lnTo>
                  <a:cubicBezTo>
                    <a:pt x="4091460" y="627956"/>
                    <a:pt x="4035580" y="683836"/>
                    <a:pt x="3967000" y="683836"/>
                  </a:cubicBezTo>
                  <a:close/>
                </a:path>
              </a:pathLst>
            </a:custGeom>
            <a:solidFill>
              <a:srgbClr val="B84C65"/>
            </a:solidFill>
          </p:spPr>
          <p:txBody>
            <a:bodyPr anchor="ctr"/>
            <a:lstStyle/>
            <a:p>
              <a:endParaRPr lang="en-ID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480145" y="1429550"/>
            <a:ext cx="4520145" cy="50013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>
              <a:lnSpc>
                <a:spcPts val="3919"/>
              </a:lnSpc>
            </a:pPr>
            <a:r>
              <a:rPr lang="en-US" sz="3200" spc="279" dirty="0">
                <a:solidFill>
                  <a:schemeClr val="bg1"/>
                </a:solidFill>
                <a:latin typeface="League Spartan" panose="020B0604020202020204" charset="0"/>
              </a:rPr>
              <a:t>PASIEN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726638">
            <a:off x="-1973783" y="3167556"/>
            <a:ext cx="4683321" cy="7519797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0503"/>
          <a:stretch>
            <a:fillRect/>
          </a:stretch>
        </p:blipFill>
        <p:spPr>
          <a:xfrm>
            <a:off x="16916400" y="4975392"/>
            <a:ext cx="2187720" cy="4764564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0800000">
            <a:off x="16759120" y="9300045"/>
            <a:ext cx="561448" cy="446096"/>
          </a:xfrm>
          <a:prstGeom prst="rect">
            <a:avLst/>
          </a:prstGeom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AD6E99F7-4D66-8ABD-66B9-499A8FACD7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4737012">
            <a:off x="7953355" y="4946856"/>
            <a:ext cx="3502766" cy="350276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350148" y="6275127"/>
            <a:ext cx="5502553" cy="78867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4000" dirty="0" err="1">
                <a:solidFill>
                  <a:schemeClr val="bg1"/>
                </a:solidFill>
                <a:latin typeface="League Spartan" panose="020B0604020202020204" charset="0"/>
              </a:rPr>
              <a:t>Konsep</a:t>
            </a:r>
            <a:r>
              <a:rPr lang="en-US" sz="4000" dirty="0">
                <a:solidFill>
                  <a:schemeClr val="bg1"/>
                </a:solidFill>
                <a:latin typeface="League Spartan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League Spartan" panose="020B0604020202020204" charset="0"/>
              </a:rPr>
              <a:t>Aplikasi</a:t>
            </a:r>
            <a:r>
              <a:rPr lang="en-US" sz="4000" dirty="0">
                <a:solidFill>
                  <a:schemeClr val="bg1"/>
                </a:solidFill>
                <a:latin typeface="League Spartan" panose="020B0604020202020204" charset="0"/>
              </a:rPr>
              <a:t> </a:t>
            </a:r>
          </a:p>
        </p:txBody>
      </p:sp>
      <p:grpSp>
        <p:nvGrpSpPr>
          <p:cNvPr id="53" name="Group 6">
            <a:extLst>
              <a:ext uri="{FF2B5EF4-FFF2-40B4-BE49-F238E27FC236}">
                <a16:creationId xmlns:a16="http://schemas.microsoft.com/office/drawing/2014/main" id="{0BBE47DD-1F10-2A30-9564-ADC2D9BB2D5A}"/>
              </a:ext>
            </a:extLst>
          </p:cNvPr>
          <p:cNvGrpSpPr/>
          <p:nvPr/>
        </p:nvGrpSpPr>
        <p:grpSpPr>
          <a:xfrm>
            <a:off x="1024432" y="2928889"/>
            <a:ext cx="5681168" cy="806648"/>
            <a:chOff x="0" y="0"/>
            <a:chExt cx="4130204" cy="181963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F48D5CE-8098-0E59-1962-66AB5D9B4DA2}"/>
                </a:ext>
              </a:extLst>
            </p:cNvPr>
            <p:cNvSpPr/>
            <p:nvPr/>
          </p:nvSpPr>
          <p:spPr>
            <a:xfrm>
              <a:off x="0" y="0"/>
              <a:ext cx="4130204" cy="1819630"/>
            </a:xfrm>
            <a:custGeom>
              <a:avLst/>
              <a:gdLst/>
              <a:ahLst/>
              <a:cxnLst/>
              <a:rect l="l" t="t" r="r" b="b"/>
              <a:pathLst>
                <a:path w="4130204" h="1819630">
                  <a:moveTo>
                    <a:pt x="4005744" y="1819630"/>
                  </a:moveTo>
                  <a:lnTo>
                    <a:pt x="124460" y="1819630"/>
                  </a:lnTo>
                  <a:cubicBezTo>
                    <a:pt x="55880" y="1819630"/>
                    <a:pt x="0" y="1763750"/>
                    <a:pt x="0" y="16951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05744" y="0"/>
                  </a:lnTo>
                  <a:cubicBezTo>
                    <a:pt x="4074324" y="0"/>
                    <a:pt x="4130204" y="55880"/>
                    <a:pt x="4130204" y="124460"/>
                  </a:cubicBezTo>
                  <a:lnTo>
                    <a:pt x="4130204" y="1695170"/>
                  </a:lnTo>
                  <a:cubicBezTo>
                    <a:pt x="4130204" y="1763750"/>
                    <a:pt x="4074324" y="1819630"/>
                    <a:pt x="4005744" y="1819630"/>
                  </a:cubicBezTo>
                  <a:close/>
                </a:path>
              </a:pathLst>
            </a:custGeom>
            <a:solidFill>
              <a:srgbClr val="A6445B"/>
            </a:solidFill>
          </p:spPr>
          <p:txBody>
            <a:bodyPr anchor="ctr"/>
            <a:lstStyle/>
            <a:p>
              <a:pPr algn="ctr"/>
              <a:r>
                <a:rPr lang="en-US" sz="3200" dirty="0" err="1">
                  <a:solidFill>
                    <a:srgbClr val="FFC000"/>
                  </a:solidFill>
                  <a:latin typeface="League Spartan" panose="020B0604020202020204" charset="0"/>
                </a:rPr>
                <a:t>Perawat</a:t>
              </a:r>
              <a:endParaRPr lang="en-ID" sz="3200" dirty="0">
                <a:solidFill>
                  <a:srgbClr val="FFC000"/>
                </a:solidFill>
                <a:latin typeface="League Spartan" panose="020B0604020202020204" charset="0"/>
              </a:endParaRPr>
            </a:p>
          </p:txBody>
        </p:sp>
      </p:grpSp>
      <p:grpSp>
        <p:nvGrpSpPr>
          <p:cNvPr id="55" name="Group 6">
            <a:extLst>
              <a:ext uri="{FF2B5EF4-FFF2-40B4-BE49-F238E27FC236}">
                <a16:creationId xmlns:a16="http://schemas.microsoft.com/office/drawing/2014/main" id="{7A2BD1AF-97D2-B7C1-65FD-9621B095F208}"/>
              </a:ext>
            </a:extLst>
          </p:cNvPr>
          <p:cNvGrpSpPr/>
          <p:nvPr/>
        </p:nvGrpSpPr>
        <p:grpSpPr>
          <a:xfrm>
            <a:off x="1024432" y="3828349"/>
            <a:ext cx="5681168" cy="806648"/>
            <a:chOff x="0" y="0"/>
            <a:chExt cx="4130204" cy="1819630"/>
          </a:xfrm>
        </p:grpSpPr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360FC3BC-3674-193B-CCCF-F2D229329B7D}"/>
                </a:ext>
              </a:extLst>
            </p:cNvPr>
            <p:cNvSpPr/>
            <p:nvPr/>
          </p:nvSpPr>
          <p:spPr>
            <a:xfrm>
              <a:off x="0" y="0"/>
              <a:ext cx="4130204" cy="1819630"/>
            </a:xfrm>
            <a:custGeom>
              <a:avLst/>
              <a:gdLst/>
              <a:ahLst/>
              <a:cxnLst/>
              <a:rect l="l" t="t" r="r" b="b"/>
              <a:pathLst>
                <a:path w="4130204" h="1819630">
                  <a:moveTo>
                    <a:pt x="4005744" y="1819630"/>
                  </a:moveTo>
                  <a:lnTo>
                    <a:pt x="124460" y="1819630"/>
                  </a:lnTo>
                  <a:cubicBezTo>
                    <a:pt x="55880" y="1819630"/>
                    <a:pt x="0" y="1763750"/>
                    <a:pt x="0" y="16951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05744" y="0"/>
                  </a:lnTo>
                  <a:cubicBezTo>
                    <a:pt x="4074324" y="0"/>
                    <a:pt x="4130204" y="55880"/>
                    <a:pt x="4130204" y="124460"/>
                  </a:cubicBezTo>
                  <a:lnTo>
                    <a:pt x="4130204" y="1695170"/>
                  </a:lnTo>
                  <a:cubicBezTo>
                    <a:pt x="4130204" y="1763750"/>
                    <a:pt x="4074324" y="1819630"/>
                    <a:pt x="4005744" y="1819630"/>
                  </a:cubicBezTo>
                  <a:close/>
                </a:path>
              </a:pathLst>
            </a:custGeom>
            <a:solidFill>
              <a:srgbClr val="A6445B"/>
            </a:solidFill>
          </p:spPr>
          <p:txBody>
            <a:bodyPr anchor="ctr"/>
            <a:lstStyle/>
            <a:p>
              <a:pPr algn="ctr"/>
              <a:r>
                <a:rPr lang="en-US" sz="3200" dirty="0" err="1">
                  <a:solidFill>
                    <a:srgbClr val="FFC000"/>
                  </a:solidFill>
                  <a:latin typeface="League Spartan" panose="020B0604020202020204" charset="0"/>
                </a:rPr>
                <a:t>Rekam</a:t>
              </a:r>
              <a:r>
                <a:rPr lang="en-US" sz="3200" dirty="0">
                  <a:solidFill>
                    <a:srgbClr val="FFC000"/>
                  </a:solidFill>
                  <a:latin typeface="League Spartan" panose="020B0604020202020204" charset="0"/>
                </a:rPr>
                <a:t> </a:t>
              </a:r>
              <a:r>
                <a:rPr lang="en-US" sz="3200" dirty="0" err="1">
                  <a:solidFill>
                    <a:srgbClr val="FFC000"/>
                  </a:solidFill>
                  <a:latin typeface="League Spartan" panose="020B0604020202020204" charset="0"/>
                </a:rPr>
                <a:t>Medis</a:t>
              </a:r>
              <a:endParaRPr lang="en-ID" sz="3200" dirty="0">
                <a:solidFill>
                  <a:srgbClr val="FFC000"/>
                </a:solidFill>
                <a:latin typeface="League Spartan" panose="020B0604020202020204" charset="0"/>
              </a:endParaRPr>
            </a:p>
          </p:txBody>
        </p:sp>
      </p:grpSp>
      <p:grpSp>
        <p:nvGrpSpPr>
          <p:cNvPr id="57" name="Group 6">
            <a:extLst>
              <a:ext uri="{FF2B5EF4-FFF2-40B4-BE49-F238E27FC236}">
                <a16:creationId xmlns:a16="http://schemas.microsoft.com/office/drawing/2014/main" id="{86289A08-9B4B-99D2-2F33-FF9FFAA01B30}"/>
              </a:ext>
            </a:extLst>
          </p:cNvPr>
          <p:cNvGrpSpPr/>
          <p:nvPr/>
        </p:nvGrpSpPr>
        <p:grpSpPr>
          <a:xfrm>
            <a:off x="1024432" y="4694480"/>
            <a:ext cx="5681168" cy="806648"/>
            <a:chOff x="0" y="0"/>
            <a:chExt cx="4130204" cy="1819630"/>
          </a:xfrm>
        </p:grpSpPr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B294C208-3989-7307-0F98-206535535A57}"/>
                </a:ext>
              </a:extLst>
            </p:cNvPr>
            <p:cNvSpPr/>
            <p:nvPr/>
          </p:nvSpPr>
          <p:spPr>
            <a:xfrm>
              <a:off x="0" y="0"/>
              <a:ext cx="4130204" cy="1819630"/>
            </a:xfrm>
            <a:custGeom>
              <a:avLst/>
              <a:gdLst/>
              <a:ahLst/>
              <a:cxnLst/>
              <a:rect l="l" t="t" r="r" b="b"/>
              <a:pathLst>
                <a:path w="4130204" h="1819630">
                  <a:moveTo>
                    <a:pt x="4005744" y="1819630"/>
                  </a:moveTo>
                  <a:lnTo>
                    <a:pt x="124460" y="1819630"/>
                  </a:lnTo>
                  <a:cubicBezTo>
                    <a:pt x="55880" y="1819630"/>
                    <a:pt x="0" y="1763750"/>
                    <a:pt x="0" y="16951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05744" y="0"/>
                  </a:lnTo>
                  <a:cubicBezTo>
                    <a:pt x="4074324" y="0"/>
                    <a:pt x="4130204" y="55880"/>
                    <a:pt x="4130204" y="124460"/>
                  </a:cubicBezTo>
                  <a:lnTo>
                    <a:pt x="4130204" y="1695170"/>
                  </a:lnTo>
                  <a:cubicBezTo>
                    <a:pt x="4130204" y="1763750"/>
                    <a:pt x="4074324" y="1819630"/>
                    <a:pt x="4005744" y="1819630"/>
                  </a:cubicBezTo>
                  <a:close/>
                </a:path>
              </a:pathLst>
            </a:custGeom>
            <a:solidFill>
              <a:srgbClr val="A6445B"/>
            </a:solidFill>
          </p:spPr>
          <p:txBody>
            <a:bodyPr anchor="ctr"/>
            <a:lstStyle/>
            <a:p>
              <a:pPr algn="ctr"/>
              <a:r>
                <a:rPr lang="en-US" sz="3200" dirty="0">
                  <a:solidFill>
                    <a:srgbClr val="FFC000"/>
                  </a:solidFill>
                  <a:latin typeface="League Spartan" panose="020B0604020202020204" charset="0"/>
                </a:rPr>
                <a:t>Detail </a:t>
              </a:r>
              <a:r>
                <a:rPr lang="en-US" sz="3200" dirty="0" err="1">
                  <a:solidFill>
                    <a:srgbClr val="FFC000"/>
                  </a:solidFill>
                  <a:latin typeface="League Spartan" panose="020B0604020202020204" charset="0"/>
                </a:rPr>
                <a:t>rekam</a:t>
              </a:r>
              <a:r>
                <a:rPr lang="en-US" sz="3200" dirty="0">
                  <a:solidFill>
                    <a:srgbClr val="FFC000"/>
                  </a:solidFill>
                  <a:latin typeface="League Spartan" panose="020B0604020202020204" charset="0"/>
                </a:rPr>
                <a:t> </a:t>
              </a:r>
              <a:r>
                <a:rPr lang="en-US" sz="3200" dirty="0" err="1">
                  <a:solidFill>
                    <a:srgbClr val="FFC000"/>
                  </a:solidFill>
                  <a:latin typeface="League Spartan" panose="020B0604020202020204" charset="0"/>
                </a:rPr>
                <a:t>medis</a:t>
              </a:r>
              <a:r>
                <a:rPr lang="en-US" sz="3200" dirty="0">
                  <a:solidFill>
                    <a:srgbClr val="FFC000"/>
                  </a:solidFill>
                  <a:latin typeface="League Spartan" panose="020B0604020202020204" charset="0"/>
                </a:rPr>
                <a:t> </a:t>
              </a:r>
              <a:endParaRPr lang="en-ID" sz="3200" dirty="0">
                <a:solidFill>
                  <a:srgbClr val="FFC000"/>
                </a:solidFill>
                <a:latin typeface="League Spartan" panose="020B0604020202020204" charset="0"/>
              </a:endParaRPr>
            </a:p>
          </p:txBody>
        </p:sp>
      </p:grpSp>
      <p:grpSp>
        <p:nvGrpSpPr>
          <p:cNvPr id="59" name="Group 6">
            <a:extLst>
              <a:ext uri="{FF2B5EF4-FFF2-40B4-BE49-F238E27FC236}">
                <a16:creationId xmlns:a16="http://schemas.microsoft.com/office/drawing/2014/main" id="{72027E90-81F7-BB63-DC1C-06E4349974E8}"/>
              </a:ext>
            </a:extLst>
          </p:cNvPr>
          <p:cNvGrpSpPr/>
          <p:nvPr/>
        </p:nvGrpSpPr>
        <p:grpSpPr>
          <a:xfrm>
            <a:off x="1024432" y="5609305"/>
            <a:ext cx="5681168" cy="806648"/>
            <a:chOff x="0" y="0"/>
            <a:chExt cx="4130204" cy="1819630"/>
          </a:xfrm>
        </p:grpSpPr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5E3F84D9-5EC7-813C-C61A-AFF67410569A}"/>
                </a:ext>
              </a:extLst>
            </p:cNvPr>
            <p:cNvSpPr/>
            <p:nvPr/>
          </p:nvSpPr>
          <p:spPr>
            <a:xfrm>
              <a:off x="0" y="0"/>
              <a:ext cx="4130204" cy="1819630"/>
            </a:xfrm>
            <a:custGeom>
              <a:avLst/>
              <a:gdLst/>
              <a:ahLst/>
              <a:cxnLst/>
              <a:rect l="l" t="t" r="r" b="b"/>
              <a:pathLst>
                <a:path w="4130204" h="1819630">
                  <a:moveTo>
                    <a:pt x="4005744" y="1819630"/>
                  </a:moveTo>
                  <a:lnTo>
                    <a:pt x="124460" y="1819630"/>
                  </a:lnTo>
                  <a:cubicBezTo>
                    <a:pt x="55880" y="1819630"/>
                    <a:pt x="0" y="1763750"/>
                    <a:pt x="0" y="16951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05744" y="0"/>
                  </a:lnTo>
                  <a:cubicBezTo>
                    <a:pt x="4074324" y="0"/>
                    <a:pt x="4130204" y="55880"/>
                    <a:pt x="4130204" y="124460"/>
                  </a:cubicBezTo>
                  <a:lnTo>
                    <a:pt x="4130204" y="1695170"/>
                  </a:lnTo>
                  <a:cubicBezTo>
                    <a:pt x="4130204" y="1763750"/>
                    <a:pt x="4074324" y="1819630"/>
                    <a:pt x="4005744" y="1819630"/>
                  </a:cubicBezTo>
                  <a:close/>
                </a:path>
              </a:pathLst>
            </a:custGeom>
            <a:solidFill>
              <a:srgbClr val="A6445B"/>
            </a:solidFill>
          </p:spPr>
          <p:txBody>
            <a:bodyPr anchor="ctr"/>
            <a:lstStyle/>
            <a:p>
              <a:pPr algn="ctr"/>
              <a:r>
                <a:rPr lang="en-US" sz="3200" dirty="0" err="1">
                  <a:solidFill>
                    <a:srgbClr val="FFC000"/>
                  </a:solidFill>
                  <a:latin typeface="League Spartan" panose="020B0604020202020204" charset="0"/>
                </a:rPr>
                <a:t>Obat</a:t>
              </a:r>
              <a:endParaRPr lang="en-ID" sz="3200" dirty="0">
                <a:solidFill>
                  <a:srgbClr val="FFC000"/>
                </a:solidFill>
                <a:latin typeface="League Spartan" panose="020B0604020202020204" charset="0"/>
              </a:endParaRPr>
            </a:p>
          </p:txBody>
        </p:sp>
      </p:grpSp>
      <p:grpSp>
        <p:nvGrpSpPr>
          <p:cNvPr id="63" name="Group 6">
            <a:extLst>
              <a:ext uri="{FF2B5EF4-FFF2-40B4-BE49-F238E27FC236}">
                <a16:creationId xmlns:a16="http://schemas.microsoft.com/office/drawing/2014/main" id="{FDE15856-7743-D1CD-64FC-E1BF84C3C256}"/>
              </a:ext>
            </a:extLst>
          </p:cNvPr>
          <p:cNvGrpSpPr/>
          <p:nvPr/>
        </p:nvGrpSpPr>
        <p:grpSpPr>
          <a:xfrm>
            <a:off x="986509" y="6524130"/>
            <a:ext cx="5681168" cy="806648"/>
            <a:chOff x="-125330" y="1690073"/>
            <a:chExt cx="4130204" cy="1819630"/>
          </a:xfrm>
        </p:grpSpPr>
        <p:sp>
          <p:nvSpPr>
            <p:cNvPr id="64" name="Freeform 7">
              <a:extLst>
                <a:ext uri="{FF2B5EF4-FFF2-40B4-BE49-F238E27FC236}">
                  <a16:creationId xmlns:a16="http://schemas.microsoft.com/office/drawing/2014/main" id="{9EE0C3EB-6219-E090-C697-E2F47A7DABC6}"/>
                </a:ext>
              </a:extLst>
            </p:cNvPr>
            <p:cNvSpPr/>
            <p:nvPr/>
          </p:nvSpPr>
          <p:spPr>
            <a:xfrm>
              <a:off x="-125330" y="1690073"/>
              <a:ext cx="4130204" cy="1819630"/>
            </a:xfrm>
            <a:custGeom>
              <a:avLst/>
              <a:gdLst/>
              <a:ahLst/>
              <a:cxnLst/>
              <a:rect l="l" t="t" r="r" b="b"/>
              <a:pathLst>
                <a:path w="4130204" h="1819630">
                  <a:moveTo>
                    <a:pt x="4005744" y="1819630"/>
                  </a:moveTo>
                  <a:lnTo>
                    <a:pt x="124460" y="1819630"/>
                  </a:lnTo>
                  <a:cubicBezTo>
                    <a:pt x="55880" y="1819630"/>
                    <a:pt x="0" y="1763750"/>
                    <a:pt x="0" y="16951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05744" y="0"/>
                  </a:lnTo>
                  <a:cubicBezTo>
                    <a:pt x="4074324" y="0"/>
                    <a:pt x="4130204" y="55880"/>
                    <a:pt x="4130204" y="124460"/>
                  </a:cubicBezTo>
                  <a:lnTo>
                    <a:pt x="4130204" y="1695170"/>
                  </a:lnTo>
                  <a:cubicBezTo>
                    <a:pt x="4130204" y="1763750"/>
                    <a:pt x="4074324" y="1819630"/>
                    <a:pt x="4005744" y="1819630"/>
                  </a:cubicBezTo>
                  <a:close/>
                </a:path>
              </a:pathLst>
            </a:custGeom>
            <a:solidFill>
              <a:srgbClr val="A6445B"/>
            </a:solidFill>
          </p:spPr>
          <p:txBody>
            <a:bodyPr anchor="ctr"/>
            <a:lstStyle/>
            <a:p>
              <a:pPr algn="ctr"/>
              <a:r>
                <a:rPr lang="en-US" sz="3200" dirty="0" err="1">
                  <a:solidFill>
                    <a:srgbClr val="FFC000"/>
                  </a:solidFill>
                  <a:latin typeface="League Spartan" panose="020B0604020202020204" charset="0"/>
                </a:rPr>
                <a:t>Ruangan</a:t>
              </a:r>
              <a:endParaRPr lang="en-ID" sz="3200" dirty="0">
                <a:solidFill>
                  <a:srgbClr val="FFC000"/>
                </a:solidFill>
                <a:latin typeface="League Spartan" panose="020B0604020202020204" charset="0"/>
              </a:endParaRPr>
            </a:p>
          </p:txBody>
        </p:sp>
      </p:grpSp>
      <p:grpSp>
        <p:nvGrpSpPr>
          <p:cNvPr id="65" name="Group 6">
            <a:extLst>
              <a:ext uri="{FF2B5EF4-FFF2-40B4-BE49-F238E27FC236}">
                <a16:creationId xmlns:a16="http://schemas.microsoft.com/office/drawing/2014/main" id="{CF49B82C-0CB9-95DC-4A73-427FD59F8F13}"/>
              </a:ext>
            </a:extLst>
          </p:cNvPr>
          <p:cNvGrpSpPr/>
          <p:nvPr/>
        </p:nvGrpSpPr>
        <p:grpSpPr>
          <a:xfrm>
            <a:off x="1006503" y="7461201"/>
            <a:ext cx="5681168" cy="806648"/>
            <a:chOff x="0" y="0"/>
            <a:chExt cx="4130204" cy="1819630"/>
          </a:xfrm>
        </p:grpSpPr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EA462CB1-7FE3-FE79-FE68-4C1ECEB50547}"/>
                </a:ext>
              </a:extLst>
            </p:cNvPr>
            <p:cNvSpPr/>
            <p:nvPr/>
          </p:nvSpPr>
          <p:spPr>
            <a:xfrm>
              <a:off x="0" y="0"/>
              <a:ext cx="4130204" cy="1819630"/>
            </a:xfrm>
            <a:custGeom>
              <a:avLst/>
              <a:gdLst/>
              <a:ahLst/>
              <a:cxnLst/>
              <a:rect l="l" t="t" r="r" b="b"/>
              <a:pathLst>
                <a:path w="4130204" h="1819630">
                  <a:moveTo>
                    <a:pt x="4005744" y="1819630"/>
                  </a:moveTo>
                  <a:lnTo>
                    <a:pt x="124460" y="1819630"/>
                  </a:lnTo>
                  <a:cubicBezTo>
                    <a:pt x="55880" y="1819630"/>
                    <a:pt x="0" y="1763750"/>
                    <a:pt x="0" y="16951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05744" y="0"/>
                  </a:lnTo>
                  <a:cubicBezTo>
                    <a:pt x="4074324" y="0"/>
                    <a:pt x="4130204" y="55880"/>
                    <a:pt x="4130204" y="124460"/>
                  </a:cubicBezTo>
                  <a:lnTo>
                    <a:pt x="4130204" y="1695170"/>
                  </a:lnTo>
                  <a:cubicBezTo>
                    <a:pt x="4130204" y="1763750"/>
                    <a:pt x="4074324" y="1819630"/>
                    <a:pt x="4005744" y="1819630"/>
                  </a:cubicBezTo>
                  <a:close/>
                </a:path>
              </a:pathLst>
            </a:custGeom>
            <a:solidFill>
              <a:srgbClr val="A6445B"/>
            </a:solidFill>
          </p:spPr>
          <p:txBody>
            <a:bodyPr anchor="ctr"/>
            <a:lstStyle/>
            <a:p>
              <a:pPr algn="ctr"/>
              <a:r>
                <a:rPr lang="en-US" sz="3200" dirty="0" err="1">
                  <a:solidFill>
                    <a:srgbClr val="FFC000"/>
                  </a:solidFill>
                  <a:latin typeface="League Spartan" panose="020B0604020202020204" charset="0"/>
                </a:rPr>
                <a:t>Pasien</a:t>
              </a:r>
              <a:endParaRPr lang="en-ID" sz="3200" dirty="0">
                <a:solidFill>
                  <a:srgbClr val="FFC000"/>
                </a:solidFill>
                <a:latin typeface="League Spartan" panose="020B060402020202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933330">
            <a:off x="-3131574" y="-1226075"/>
            <a:ext cx="8656549" cy="651602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96700" y="3820388"/>
            <a:ext cx="4536047" cy="3898352"/>
            <a:chOff x="0" y="0"/>
            <a:chExt cx="2503950" cy="21519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03950" cy="2151935"/>
            </a:xfrm>
            <a:custGeom>
              <a:avLst/>
              <a:gdLst/>
              <a:ahLst/>
              <a:cxnLst/>
              <a:rect l="l" t="t" r="r" b="b"/>
              <a:pathLst>
                <a:path w="2503950" h="2151935">
                  <a:moveTo>
                    <a:pt x="2379490" y="2151935"/>
                  </a:moveTo>
                  <a:lnTo>
                    <a:pt x="124460" y="2151935"/>
                  </a:lnTo>
                  <a:cubicBezTo>
                    <a:pt x="55880" y="2151935"/>
                    <a:pt x="0" y="2096055"/>
                    <a:pt x="0" y="202747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79490" y="0"/>
                  </a:lnTo>
                  <a:cubicBezTo>
                    <a:pt x="2448070" y="0"/>
                    <a:pt x="2503950" y="55880"/>
                    <a:pt x="2503950" y="124460"/>
                  </a:cubicBezTo>
                  <a:lnTo>
                    <a:pt x="2503950" y="2027475"/>
                  </a:lnTo>
                  <a:cubicBezTo>
                    <a:pt x="2503950" y="2096055"/>
                    <a:pt x="2448070" y="2151935"/>
                    <a:pt x="2379490" y="2151935"/>
                  </a:cubicBezTo>
                  <a:close/>
                </a:path>
              </a:pathLst>
            </a:custGeom>
            <a:solidFill>
              <a:srgbClr val="B84C65">
                <a:alpha val="80000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77358" y="4293291"/>
            <a:ext cx="4390572" cy="856933"/>
            <a:chOff x="0" y="0"/>
            <a:chExt cx="3503694" cy="6838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03694" cy="683836"/>
            </a:xfrm>
            <a:custGeom>
              <a:avLst/>
              <a:gdLst/>
              <a:ahLst/>
              <a:cxnLst/>
              <a:rect l="l" t="t" r="r" b="b"/>
              <a:pathLst>
                <a:path w="3503694" h="683836">
                  <a:moveTo>
                    <a:pt x="3379234" y="683836"/>
                  </a:moveTo>
                  <a:lnTo>
                    <a:pt x="124460" y="683836"/>
                  </a:lnTo>
                  <a:cubicBezTo>
                    <a:pt x="55880" y="683836"/>
                    <a:pt x="0" y="627956"/>
                    <a:pt x="0" y="55937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79234" y="0"/>
                  </a:lnTo>
                  <a:cubicBezTo>
                    <a:pt x="3447814" y="0"/>
                    <a:pt x="3503694" y="55880"/>
                    <a:pt x="3503694" y="124460"/>
                  </a:cubicBezTo>
                  <a:lnTo>
                    <a:pt x="3503694" y="559376"/>
                  </a:lnTo>
                  <a:cubicBezTo>
                    <a:pt x="3503694" y="627956"/>
                    <a:pt x="3447814" y="683836"/>
                    <a:pt x="3379234" y="683836"/>
                  </a:cubicBezTo>
                  <a:close/>
                </a:path>
              </a:pathLst>
            </a:custGeom>
            <a:solidFill>
              <a:srgbClr val="B84C65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959977" y="3820388"/>
            <a:ext cx="4536047" cy="3898352"/>
            <a:chOff x="0" y="0"/>
            <a:chExt cx="2503950" cy="21519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03950" cy="2151935"/>
            </a:xfrm>
            <a:custGeom>
              <a:avLst/>
              <a:gdLst/>
              <a:ahLst/>
              <a:cxnLst/>
              <a:rect l="l" t="t" r="r" b="b"/>
              <a:pathLst>
                <a:path w="2503950" h="2151935">
                  <a:moveTo>
                    <a:pt x="2379490" y="2151935"/>
                  </a:moveTo>
                  <a:lnTo>
                    <a:pt x="124460" y="2151935"/>
                  </a:lnTo>
                  <a:cubicBezTo>
                    <a:pt x="55880" y="2151935"/>
                    <a:pt x="0" y="2096055"/>
                    <a:pt x="0" y="202747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79490" y="0"/>
                  </a:lnTo>
                  <a:cubicBezTo>
                    <a:pt x="2448070" y="0"/>
                    <a:pt x="2503950" y="55880"/>
                    <a:pt x="2503950" y="124460"/>
                  </a:cubicBezTo>
                  <a:lnTo>
                    <a:pt x="2503950" y="2027475"/>
                  </a:lnTo>
                  <a:cubicBezTo>
                    <a:pt x="2503950" y="2096055"/>
                    <a:pt x="2448070" y="2151935"/>
                    <a:pt x="2379490" y="2151935"/>
                  </a:cubicBezTo>
                  <a:close/>
                </a:path>
              </a:pathLst>
            </a:custGeom>
            <a:solidFill>
              <a:srgbClr val="B84C65">
                <a:alpha val="80000"/>
              </a:srgbClr>
            </a:solidFill>
          </p:spPr>
          <p:txBody>
            <a:bodyPr/>
            <a:lstStyle/>
            <a:p>
              <a:endParaRPr lang="en-ID"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91976" y="4286567"/>
            <a:ext cx="4390572" cy="856933"/>
            <a:chOff x="0" y="0"/>
            <a:chExt cx="3503694" cy="6838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03694" cy="683836"/>
            </a:xfrm>
            <a:custGeom>
              <a:avLst/>
              <a:gdLst/>
              <a:ahLst/>
              <a:cxnLst/>
              <a:rect l="l" t="t" r="r" b="b"/>
              <a:pathLst>
                <a:path w="3503694" h="683836">
                  <a:moveTo>
                    <a:pt x="3379234" y="683836"/>
                  </a:moveTo>
                  <a:lnTo>
                    <a:pt x="124460" y="683836"/>
                  </a:lnTo>
                  <a:cubicBezTo>
                    <a:pt x="55880" y="683836"/>
                    <a:pt x="0" y="627956"/>
                    <a:pt x="0" y="55937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79234" y="0"/>
                  </a:lnTo>
                  <a:cubicBezTo>
                    <a:pt x="3447814" y="0"/>
                    <a:pt x="3503694" y="55880"/>
                    <a:pt x="3503694" y="124460"/>
                  </a:cubicBezTo>
                  <a:lnTo>
                    <a:pt x="3503694" y="559376"/>
                  </a:lnTo>
                  <a:cubicBezTo>
                    <a:pt x="3503694" y="627956"/>
                    <a:pt x="3447814" y="683836"/>
                    <a:pt x="3379234" y="683836"/>
                  </a:cubicBezTo>
                  <a:close/>
                </a:path>
              </a:pathLst>
            </a:custGeom>
            <a:solidFill>
              <a:srgbClr val="B84C65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748736" y="3820388"/>
            <a:ext cx="4536047" cy="3898352"/>
            <a:chOff x="0" y="0"/>
            <a:chExt cx="2503950" cy="215193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03950" cy="2151935"/>
            </a:xfrm>
            <a:custGeom>
              <a:avLst/>
              <a:gdLst/>
              <a:ahLst/>
              <a:cxnLst/>
              <a:rect l="l" t="t" r="r" b="b"/>
              <a:pathLst>
                <a:path w="2503950" h="2151935">
                  <a:moveTo>
                    <a:pt x="2379490" y="2151935"/>
                  </a:moveTo>
                  <a:lnTo>
                    <a:pt x="124460" y="2151935"/>
                  </a:lnTo>
                  <a:cubicBezTo>
                    <a:pt x="55880" y="2151935"/>
                    <a:pt x="0" y="2096055"/>
                    <a:pt x="0" y="202747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79490" y="0"/>
                  </a:lnTo>
                  <a:cubicBezTo>
                    <a:pt x="2448070" y="0"/>
                    <a:pt x="2503950" y="55880"/>
                    <a:pt x="2503950" y="124460"/>
                  </a:cubicBezTo>
                  <a:lnTo>
                    <a:pt x="2503950" y="2027475"/>
                  </a:lnTo>
                  <a:cubicBezTo>
                    <a:pt x="2503950" y="2096055"/>
                    <a:pt x="2448070" y="2151935"/>
                    <a:pt x="2379490" y="2151935"/>
                  </a:cubicBezTo>
                  <a:close/>
                </a:path>
              </a:pathLst>
            </a:custGeom>
            <a:solidFill>
              <a:srgbClr val="B84C65">
                <a:alpha val="80000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555252" y="4286567"/>
            <a:ext cx="4704048" cy="856933"/>
            <a:chOff x="0" y="0"/>
            <a:chExt cx="3753849" cy="68383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53849" cy="683836"/>
            </a:xfrm>
            <a:custGeom>
              <a:avLst/>
              <a:gdLst/>
              <a:ahLst/>
              <a:cxnLst/>
              <a:rect l="l" t="t" r="r" b="b"/>
              <a:pathLst>
                <a:path w="3753849" h="683836">
                  <a:moveTo>
                    <a:pt x="3629389" y="683836"/>
                  </a:moveTo>
                  <a:lnTo>
                    <a:pt x="124460" y="683836"/>
                  </a:lnTo>
                  <a:cubicBezTo>
                    <a:pt x="55880" y="683836"/>
                    <a:pt x="0" y="627956"/>
                    <a:pt x="0" y="55937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29389" y="0"/>
                  </a:lnTo>
                  <a:cubicBezTo>
                    <a:pt x="3697969" y="0"/>
                    <a:pt x="3753849" y="55880"/>
                    <a:pt x="3753849" y="124460"/>
                  </a:cubicBezTo>
                  <a:lnTo>
                    <a:pt x="3753849" y="559376"/>
                  </a:lnTo>
                  <a:cubicBezTo>
                    <a:pt x="3753849" y="627956"/>
                    <a:pt x="3697969" y="683836"/>
                    <a:pt x="3629389" y="683836"/>
                  </a:cubicBezTo>
                  <a:close/>
                </a:path>
              </a:pathLst>
            </a:custGeom>
            <a:solidFill>
              <a:srgbClr val="B84C65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99192" y="4431481"/>
            <a:ext cx="567106" cy="56710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062468" y="4431481"/>
            <a:ext cx="567106" cy="56710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825744" y="4431481"/>
            <a:ext cx="567106" cy="56710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000811">
            <a:off x="5094698" y="1010226"/>
            <a:ext cx="2043419" cy="2043419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10728" y="1594124"/>
            <a:ext cx="7947300" cy="951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 dirty="0" err="1">
                <a:solidFill>
                  <a:srgbClr val="FFFFFF"/>
                </a:solidFill>
                <a:latin typeface="HK Grotesk Bold"/>
              </a:rPr>
              <a:t>Tujuan</a:t>
            </a:r>
            <a:r>
              <a:rPr lang="en-US" sz="5499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5499" dirty="0" err="1">
                <a:solidFill>
                  <a:srgbClr val="FFFFFF"/>
                </a:solidFill>
                <a:latin typeface="HK Grotesk Bold"/>
              </a:rPr>
              <a:t>Aplikasi</a:t>
            </a:r>
            <a:endParaRPr lang="en-US" sz="5499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152999" y="5288414"/>
            <a:ext cx="4150002" cy="127599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 err="1">
                <a:solidFill>
                  <a:srgbClr val="FFFFFF"/>
                </a:solidFill>
                <a:latin typeface="Roboto"/>
              </a:rPr>
              <a:t>Dapat</a:t>
            </a:r>
            <a:r>
              <a:rPr lang="en-US" sz="24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Roboto"/>
              </a:rPr>
              <a:t>membantu</a:t>
            </a:r>
            <a:r>
              <a:rPr lang="en-US" sz="24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Roboto"/>
              </a:rPr>
              <a:t>pasien</a:t>
            </a:r>
            <a:r>
              <a:rPr lang="en-US" sz="24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Roboto"/>
              </a:rPr>
              <a:t>dalam</a:t>
            </a:r>
            <a:r>
              <a:rPr lang="en-US" sz="24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Roboto"/>
              </a:rPr>
              <a:t>melakukan</a:t>
            </a:r>
            <a:r>
              <a:rPr lang="en-US" sz="24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Roboto"/>
              </a:rPr>
              <a:t>pendaftaran</a:t>
            </a:r>
            <a:r>
              <a:rPr lang="en-US" sz="2400" dirty="0">
                <a:solidFill>
                  <a:srgbClr val="FFFFFF"/>
                </a:solidFill>
                <a:latin typeface="Roboto"/>
              </a:rPr>
              <a:t>  di </a:t>
            </a:r>
            <a:r>
              <a:rPr lang="en-US" sz="2400" dirty="0" err="1">
                <a:solidFill>
                  <a:srgbClr val="FFFFFF"/>
                </a:solidFill>
                <a:latin typeface="Roboto"/>
              </a:rPr>
              <a:t>Rumah</a:t>
            </a:r>
            <a:r>
              <a:rPr lang="en-US" sz="24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Roboto"/>
              </a:rPr>
              <a:t>Sakit</a:t>
            </a:r>
            <a:endParaRPr lang="en-US" sz="2400" dirty="0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798319">
            <a:off x="13026494" y="4978980"/>
            <a:ext cx="8656549" cy="6516021"/>
          </a:xfrm>
          <a:prstGeom prst="rect">
            <a:avLst/>
          </a:prstGeom>
        </p:spPr>
      </p:pic>
      <p:sp>
        <p:nvSpPr>
          <p:cNvPr id="25" name="TextBox 23">
            <a:extLst>
              <a:ext uri="{FF2B5EF4-FFF2-40B4-BE49-F238E27FC236}">
                <a16:creationId xmlns:a16="http://schemas.microsoft.com/office/drawing/2014/main" id="{655C7CC3-D765-2868-A77A-8E4D96BF2B66}"/>
              </a:ext>
            </a:extLst>
          </p:cNvPr>
          <p:cNvSpPr txBox="1"/>
          <p:nvPr/>
        </p:nvSpPr>
        <p:spPr>
          <a:xfrm>
            <a:off x="1359704" y="5290655"/>
            <a:ext cx="4150002" cy="2148024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 err="1">
                <a:solidFill>
                  <a:srgbClr val="FFFFFF"/>
                </a:solidFill>
                <a:latin typeface="Roboto"/>
              </a:rPr>
              <a:t>Dapat</a:t>
            </a:r>
            <a:r>
              <a:rPr lang="en-US" sz="24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Roboto"/>
              </a:rPr>
              <a:t>membantu</a:t>
            </a:r>
            <a:r>
              <a:rPr lang="en-US" sz="24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Roboto"/>
              </a:rPr>
              <a:t>memudahkan</a:t>
            </a:r>
            <a:r>
              <a:rPr lang="en-US" sz="2400" dirty="0">
                <a:solidFill>
                  <a:srgbClr val="FFFFFF"/>
                </a:solidFill>
                <a:latin typeface="Roboto"/>
              </a:rPr>
              <a:t> staff </a:t>
            </a:r>
            <a:r>
              <a:rPr lang="en-US" sz="2400" dirty="0" err="1">
                <a:solidFill>
                  <a:srgbClr val="FFFFFF"/>
                </a:solidFill>
                <a:latin typeface="Roboto"/>
              </a:rPr>
              <a:t>Rumah</a:t>
            </a:r>
            <a:r>
              <a:rPr lang="en-US" sz="24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Roboto"/>
              </a:rPr>
              <a:t>sakit</a:t>
            </a:r>
            <a:r>
              <a:rPr lang="en-US" sz="24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Roboto"/>
              </a:rPr>
              <a:t>dalam</a:t>
            </a:r>
            <a:r>
              <a:rPr lang="en-US" sz="24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Roboto"/>
              </a:rPr>
              <a:t>melakukan</a:t>
            </a:r>
            <a:r>
              <a:rPr lang="en-US" sz="24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Roboto"/>
              </a:rPr>
              <a:t>pendataan</a:t>
            </a:r>
            <a:r>
              <a:rPr lang="en-US" sz="2400" dirty="0">
                <a:solidFill>
                  <a:srgbClr val="FFFFFF"/>
                </a:solidFill>
                <a:latin typeface="Roboto"/>
              </a:rPr>
              <a:t> pada system </a:t>
            </a:r>
            <a:r>
              <a:rPr lang="en-US" sz="2400" dirty="0" err="1">
                <a:solidFill>
                  <a:srgbClr val="FFFFFF"/>
                </a:solidFill>
                <a:latin typeface="Roboto"/>
              </a:rPr>
              <a:t>informasi</a:t>
            </a:r>
            <a:r>
              <a:rPr lang="en-US" sz="24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Roboto"/>
              </a:rPr>
              <a:t>Rumah</a:t>
            </a:r>
            <a:r>
              <a:rPr lang="en-US" sz="24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Roboto"/>
              </a:rPr>
              <a:t>sakit</a:t>
            </a:r>
            <a:endParaRPr lang="en-US" sz="24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6" name="TextBox 4">
            <a:extLst>
              <a:ext uri="{FF2B5EF4-FFF2-40B4-BE49-F238E27FC236}">
                <a16:creationId xmlns:a16="http://schemas.microsoft.com/office/drawing/2014/main" id="{C5E7B479-B90E-84B7-EB97-21767EA0C1D3}"/>
              </a:ext>
            </a:extLst>
          </p:cNvPr>
          <p:cNvSpPr txBox="1"/>
          <p:nvPr/>
        </p:nvSpPr>
        <p:spPr>
          <a:xfrm>
            <a:off x="7769673" y="4249309"/>
            <a:ext cx="2888755" cy="803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3600" dirty="0" err="1">
                <a:solidFill>
                  <a:srgbClr val="FFC000"/>
                </a:solidFill>
                <a:latin typeface="HK Grotesk Bold"/>
              </a:rPr>
              <a:t>Pendaftaran</a:t>
            </a:r>
            <a:endParaRPr lang="en-US" sz="3600" dirty="0">
              <a:solidFill>
                <a:srgbClr val="FFC000"/>
              </a:solidFill>
              <a:latin typeface="HK Grotesk Bold"/>
            </a:endParaRPr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9E288A88-AF51-F797-9EDF-4FE7668282A0}"/>
              </a:ext>
            </a:extLst>
          </p:cNvPr>
          <p:cNvSpPr txBox="1"/>
          <p:nvPr/>
        </p:nvSpPr>
        <p:spPr>
          <a:xfrm>
            <a:off x="2059782" y="4209307"/>
            <a:ext cx="2888755" cy="803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3600" dirty="0" err="1">
                <a:solidFill>
                  <a:srgbClr val="FFC000"/>
                </a:solidFill>
                <a:latin typeface="HK Grotesk Bold"/>
              </a:rPr>
              <a:t>Pendataan</a:t>
            </a:r>
            <a:endParaRPr lang="en-US" sz="3600" dirty="0">
              <a:solidFill>
                <a:srgbClr val="FFC000"/>
              </a:solidFill>
              <a:latin typeface="HK Grotesk Bold"/>
            </a:endParaRP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1F3B0373-4868-5DCA-FE36-45BB084C9395}"/>
              </a:ext>
            </a:extLst>
          </p:cNvPr>
          <p:cNvSpPr txBox="1"/>
          <p:nvPr/>
        </p:nvSpPr>
        <p:spPr>
          <a:xfrm>
            <a:off x="13572381" y="4249309"/>
            <a:ext cx="2888755" cy="803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3600" dirty="0" err="1">
                <a:solidFill>
                  <a:srgbClr val="FFC000"/>
                </a:solidFill>
                <a:latin typeface="HK Grotesk Bold"/>
              </a:rPr>
              <a:t>Pengobatan</a:t>
            </a:r>
            <a:endParaRPr lang="en-US" sz="3600" dirty="0">
              <a:solidFill>
                <a:srgbClr val="FFC000"/>
              </a:solidFill>
              <a:latin typeface="HK Grotesk Bold"/>
            </a:endParaRP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0CBDB083-F179-94ED-6059-F98DF1B791D0}"/>
              </a:ext>
            </a:extLst>
          </p:cNvPr>
          <p:cNvSpPr txBox="1"/>
          <p:nvPr/>
        </p:nvSpPr>
        <p:spPr>
          <a:xfrm>
            <a:off x="12800677" y="5357664"/>
            <a:ext cx="4333372" cy="127599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 err="1">
                <a:solidFill>
                  <a:srgbClr val="FFFFFF"/>
                </a:solidFill>
                <a:latin typeface="Roboto"/>
              </a:rPr>
              <a:t>Mempermudah</a:t>
            </a:r>
            <a:r>
              <a:rPr lang="en-US" sz="24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Roboto"/>
              </a:rPr>
              <a:t>pasien</a:t>
            </a:r>
            <a:r>
              <a:rPr lang="en-US" sz="24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Roboto"/>
              </a:rPr>
              <a:t>dalam</a:t>
            </a:r>
            <a:r>
              <a:rPr lang="en-US" sz="24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Roboto"/>
              </a:rPr>
              <a:t>melakukan</a:t>
            </a:r>
            <a:r>
              <a:rPr lang="en-US" sz="24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Roboto"/>
              </a:rPr>
              <a:t>perawatan</a:t>
            </a:r>
            <a:r>
              <a:rPr lang="en-US" sz="2400" dirty="0">
                <a:solidFill>
                  <a:srgbClr val="FFFFFF"/>
                </a:solidFill>
                <a:latin typeface="Roboto"/>
              </a:rPr>
              <a:t> di </a:t>
            </a:r>
            <a:r>
              <a:rPr lang="en-US" sz="2400" dirty="0" err="1">
                <a:solidFill>
                  <a:srgbClr val="FFFFFF"/>
                </a:solidFill>
                <a:latin typeface="Roboto"/>
              </a:rPr>
              <a:t>Rumah</a:t>
            </a:r>
            <a:r>
              <a:rPr lang="en-US" sz="2400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Roboto"/>
              </a:rPr>
              <a:t>Sakit</a:t>
            </a:r>
            <a:r>
              <a:rPr lang="en-US" sz="2400" dirty="0">
                <a:solidFill>
                  <a:srgbClr val="FFFFFF"/>
                </a:solidFill>
                <a:latin typeface="Roboto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000811">
            <a:off x="5160903" y="146561"/>
            <a:ext cx="2043419" cy="204341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2556" y="3392255"/>
            <a:ext cx="5872205" cy="3502490"/>
            <a:chOff x="0" y="0"/>
            <a:chExt cx="4130204" cy="18196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30204" cy="1819630"/>
            </a:xfrm>
            <a:custGeom>
              <a:avLst/>
              <a:gdLst/>
              <a:ahLst/>
              <a:cxnLst/>
              <a:rect l="l" t="t" r="r" b="b"/>
              <a:pathLst>
                <a:path w="4130204" h="1819630">
                  <a:moveTo>
                    <a:pt x="4005744" y="1819630"/>
                  </a:moveTo>
                  <a:lnTo>
                    <a:pt x="124460" y="1819630"/>
                  </a:lnTo>
                  <a:cubicBezTo>
                    <a:pt x="55880" y="1819630"/>
                    <a:pt x="0" y="1763750"/>
                    <a:pt x="0" y="16951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05744" y="0"/>
                  </a:lnTo>
                  <a:cubicBezTo>
                    <a:pt x="4074324" y="0"/>
                    <a:pt x="4130204" y="55880"/>
                    <a:pt x="4130204" y="124460"/>
                  </a:cubicBezTo>
                  <a:lnTo>
                    <a:pt x="4130204" y="1695170"/>
                  </a:lnTo>
                  <a:cubicBezTo>
                    <a:pt x="4130204" y="1763750"/>
                    <a:pt x="4074324" y="1819630"/>
                    <a:pt x="4005744" y="1819630"/>
                  </a:cubicBezTo>
                  <a:close/>
                </a:path>
              </a:pathLst>
            </a:custGeom>
            <a:solidFill>
              <a:srgbClr val="A6445B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258806" y="3212975"/>
            <a:ext cx="5750078" cy="3681770"/>
            <a:chOff x="308248" y="-5180383"/>
            <a:chExt cx="4195301" cy="1480702"/>
          </a:xfrm>
        </p:grpSpPr>
        <p:sp>
          <p:nvSpPr>
            <p:cNvPr id="14" name="Freeform 14"/>
            <p:cNvSpPr/>
            <p:nvPr/>
          </p:nvSpPr>
          <p:spPr>
            <a:xfrm>
              <a:off x="308248" y="-5180383"/>
              <a:ext cx="4195301" cy="1480702"/>
            </a:xfrm>
            <a:custGeom>
              <a:avLst/>
              <a:gdLst/>
              <a:ahLst/>
              <a:cxnLst/>
              <a:rect l="l" t="t" r="r" b="b"/>
              <a:pathLst>
                <a:path w="4130204" h="1819630">
                  <a:moveTo>
                    <a:pt x="4005744" y="1819630"/>
                  </a:moveTo>
                  <a:lnTo>
                    <a:pt x="124460" y="1819630"/>
                  </a:lnTo>
                  <a:cubicBezTo>
                    <a:pt x="55880" y="1819630"/>
                    <a:pt x="0" y="1763750"/>
                    <a:pt x="0" y="16951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05744" y="0"/>
                  </a:lnTo>
                  <a:cubicBezTo>
                    <a:pt x="4074324" y="0"/>
                    <a:pt x="4130204" y="55880"/>
                    <a:pt x="4130204" y="124460"/>
                  </a:cubicBezTo>
                  <a:lnTo>
                    <a:pt x="4130204" y="1695170"/>
                  </a:lnTo>
                  <a:cubicBezTo>
                    <a:pt x="4130204" y="1763750"/>
                    <a:pt x="4074324" y="1819630"/>
                    <a:pt x="4005744" y="1819630"/>
                  </a:cubicBezTo>
                  <a:close/>
                </a:path>
              </a:pathLst>
            </a:custGeom>
            <a:solidFill>
              <a:srgbClr val="A6445B"/>
            </a:solidFill>
          </p:spPr>
          <p:txBody>
            <a:bodyPr/>
            <a:lstStyle/>
            <a:p>
              <a:endParaRPr lang="en-ID" dirty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74816" y="2886466"/>
            <a:ext cx="5127117" cy="856933"/>
            <a:chOff x="0" y="0"/>
            <a:chExt cx="4091460" cy="6838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91460" cy="683836"/>
            </a:xfrm>
            <a:custGeom>
              <a:avLst/>
              <a:gdLst/>
              <a:ahLst/>
              <a:cxnLst/>
              <a:rect l="l" t="t" r="r" b="b"/>
              <a:pathLst>
                <a:path w="4091460" h="683836">
                  <a:moveTo>
                    <a:pt x="3967000" y="683836"/>
                  </a:moveTo>
                  <a:lnTo>
                    <a:pt x="124460" y="683836"/>
                  </a:lnTo>
                  <a:cubicBezTo>
                    <a:pt x="55880" y="683836"/>
                    <a:pt x="0" y="627956"/>
                    <a:pt x="0" y="55937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67000" y="0"/>
                  </a:lnTo>
                  <a:cubicBezTo>
                    <a:pt x="4035580" y="0"/>
                    <a:pt x="4091460" y="55880"/>
                    <a:pt x="4091460" y="124460"/>
                  </a:cubicBezTo>
                  <a:lnTo>
                    <a:pt x="4091460" y="559376"/>
                  </a:lnTo>
                  <a:cubicBezTo>
                    <a:pt x="4091460" y="627956"/>
                    <a:pt x="4035580" y="683836"/>
                    <a:pt x="3967000" y="683836"/>
                  </a:cubicBezTo>
                  <a:close/>
                </a:path>
              </a:pathLst>
            </a:custGeom>
            <a:solidFill>
              <a:srgbClr val="B84C65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78303" y="3099943"/>
            <a:ext cx="452014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9" dirty="0">
                <a:solidFill>
                  <a:srgbClr val="FFFFFF"/>
                </a:solidFill>
                <a:latin typeface="League Spartan"/>
              </a:rPr>
              <a:t>PASIEN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726638">
            <a:off x="-2131609" y="3228726"/>
            <a:ext cx="4683321" cy="7519797"/>
          </a:xfrm>
          <a:prstGeom prst="rect">
            <a:avLst/>
          </a:prstGeom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AD6E99F7-4D66-8ABD-66B9-499A8FACD7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4737012">
            <a:off x="7349670" y="5801167"/>
            <a:ext cx="3468424" cy="346842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123297" y="723900"/>
            <a:ext cx="5332314" cy="846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 dirty="0">
                <a:solidFill>
                  <a:srgbClr val="FFFFFF"/>
                </a:solidFill>
                <a:latin typeface="HK Grotesk Bold"/>
              </a:rPr>
              <a:t>Method </a:t>
            </a:r>
            <a:r>
              <a:rPr lang="en-US" sz="5499" dirty="0" err="1">
                <a:solidFill>
                  <a:srgbClr val="FFFFFF"/>
                </a:solidFill>
                <a:latin typeface="HK Grotesk Bold"/>
              </a:rPr>
              <a:t>Aplikasi</a:t>
            </a:r>
            <a:r>
              <a:rPr lang="en-US" sz="5499" dirty="0">
                <a:solidFill>
                  <a:srgbClr val="FFFFFF"/>
                </a:solidFill>
                <a:latin typeface="HK Grotesk Bold"/>
              </a:rPr>
              <a:t>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588110" y="2902015"/>
            <a:ext cx="5127117" cy="900796"/>
            <a:chOff x="0" y="0"/>
            <a:chExt cx="4091460" cy="68383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91460" cy="683836"/>
            </a:xfrm>
            <a:custGeom>
              <a:avLst/>
              <a:gdLst/>
              <a:ahLst/>
              <a:cxnLst/>
              <a:rect l="l" t="t" r="r" b="b"/>
              <a:pathLst>
                <a:path w="4091460" h="683836">
                  <a:moveTo>
                    <a:pt x="3967000" y="683836"/>
                  </a:moveTo>
                  <a:lnTo>
                    <a:pt x="124460" y="683836"/>
                  </a:lnTo>
                  <a:cubicBezTo>
                    <a:pt x="55880" y="683836"/>
                    <a:pt x="0" y="627956"/>
                    <a:pt x="0" y="55937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67000" y="0"/>
                  </a:lnTo>
                  <a:cubicBezTo>
                    <a:pt x="4035580" y="0"/>
                    <a:pt x="4091460" y="55880"/>
                    <a:pt x="4091460" y="124460"/>
                  </a:cubicBezTo>
                  <a:lnTo>
                    <a:pt x="4091460" y="559376"/>
                  </a:lnTo>
                  <a:cubicBezTo>
                    <a:pt x="4091460" y="627956"/>
                    <a:pt x="4035580" y="683836"/>
                    <a:pt x="3967000" y="683836"/>
                  </a:cubicBezTo>
                  <a:close/>
                </a:path>
              </a:pathLst>
            </a:custGeom>
            <a:solidFill>
              <a:srgbClr val="B84C65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2010622" y="3121482"/>
            <a:ext cx="4520145" cy="481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9" dirty="0">
                <a:solidFill>
                  <a:srgbClr val="FFFFFF"/>
                </a:solidFill>
                <a:latin typeface="League Spartan"/>
              </a:rPr>
              <a:t>STAFF</a:t>
            </a:r>
          </a:p>
        </p:txBody>
      </p:sp>
      <p:sp>
        <p:nvSpPr>
          <p:cNvPr id="20" name="TextBox 21">
            <a:extLst>
              <a:ext uri="{FF2B5EF4-FFF2-40B4-BE49-F238E27FC236}">
                <a16:creationId xmlns:a16="http://schemas.microsoft.com/office/drawing/2014/main" id="{8D90A85C-E9FD-5569-79A6-796D215E4A37}"/>
              </a:ext>
            </a:extLst>
          </p:cNvPr>
          <p:cNvSpPr txBox="1"/>
          <p:nvPr/>
        </p:nvSpPr>
        <p:spPr>
          <a:xfrm>
            <a:off x="1386108" y="4242912"/>
            <a:ext cx="5127117" cy="215232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Pasien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memilih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kategori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perawatan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ingin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dijalani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yaitu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Rawat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Inap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dan Rawat Jalan 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memilih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Status, Ruang Kamar,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Durasi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dan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Dokter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yang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tersedia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Rumah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Sakit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07850B30-092B-6BCD-BBC5-6C9A8F8179C7}"/>
              </a:ext>
            </a:extLst>
          </p:cNvPr>
          <p:cNvSpPr txBox="1"/>
          <p:nvPr/>
        </p:nvSpPr>
        <p:spPr>
          <a:xfrm>
            <a:off x="11539767" y="4152832"/>
            <a:ext cx="5223801" cy="190821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just"/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Staff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menginput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mengubah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update, dan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menghapus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delete data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dokter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pasien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perawat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ruangan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obat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rekam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medis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dan detail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rekam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medis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pada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Rumah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Sakit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8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Picture 27">
            <a:extLst>
              <a:ext uri="{FF2B5EF4-FFF2-40B4-BE49-F238E27FC236}">
                <a16:creationId xmlns:a16="http://schemas.microsoft.com/office/drawing/2014/main" id="{64FB9BEC-0C5D-7287-7EAB-5931BB2D651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726638">
            <a:off x="14844419" y="-659955"/>
            <a:ext cx="4683321" cy="7519797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2FDCE4C3-1B9D-8D19-52F7-6EF625EAB5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944496" y="6482590"/>
            <a:ext cx="2311035" cy="194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314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081186">
            <a:off x="-3651679" y="3552324"/>
            <a:ext cx="8656549" cy="65160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381000" y="3527231"/>
            <a:ext cx="4263215" cy="678442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400000">
            <a:off x="14445872" y="-1589809"/>
            <a:ext cx="935182" cy="41148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159A9325-77A8-528C-48F3-FB176EC957D9}"/>
              </a:ext>
            </a:extLst>
          </p:cNvPr>
          <p:cNvGrpSpPr/>
          <p:nvPr/>
        </p:nvGrpSpPr>
        <p:grpSpPr>
          <a:xfrm>
            <a:off x="1705082" y="2171700"/>
            <a:ext cx="14877835" cy="7620000"/>
            <a:chOff x="0" y="0"/>
            <a:chExt cx="4130204" cy="181963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F09267F0-6B8D-1695-2AE8-419FC7015953}"/>
                </a:ext>
              </a:extLst>
            </p:cNvPr>
            <p:cNvSpPr/>
            <p:nvPr/>
          </p:nvSpPr>
          <p:spPr>
            <a:xfrm>
              <a:off x="0" y="0"/>
              <a:ext cx="4130204" cy="1819630"/>
            </a:xfrm>
            <a:custGeom>
              <a:avLst/>
              <a:gdLst/>
              <a:ahLst/>
              <a:cxnLst/>
              <a:rect l="l" t="t" r="r" b="b"/>
              <a:pathLst>
                <a:path w="4130204" h="1819630">
                  <a:moveTo>
                    <a:pt x="4005744" y="1819630"/>
                  </a:moveTo>
                  <a:lnTo>
                    <a:pt x="124460" y="1819630"/>
                  </a:lnTo>
                  <a:cubicBezTo>
                    <a:pt x="55880" y="1819630"/>
                    <a:pt x="0" y="1763750"/>
                    <a:pt x="0" y="16951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05744" y="0"/>
                  </a:lnTo>
                  <a:cubicBezTo>
                    <a:pt x="4074324" y="0"/>
                    <a:pt x="4130204" y="55880"/>
                    <a:pt x="4130204" y="124460"/>
                  </a:cubicBezTo>
                  <a:lnTo>
                    <a:pt x="4130204" y="1695170"/>
                  </a:lnTo>
                  <a:cubicBezTo>
                    <a:pt x="4130204" y="1763750"/>
                    <a:pt x="4074324" y="1819630"/>
                    <a:pt x="4005744" y="1819630"/>
                  </a:cubicBezTo>
                  <a:close/>
                </a:path>
              </a:pathLst>
            </a:custGeom>
            <a:solidFill>
              <a:srgbClr val="A6445B"/>
            </a:solidFill>
          </p:spPr>
        </p:sp>
      </p:grpSp>
      <p:sp>
        <p:nvSpPr>
          <p:cNvPr id="16" name="TextBox 4">
            <a:extLst>
              <a:ext uri="{FF2B5EF4-FFF2-40B4-BE49-F238E27FC236}">
                <a16:creationId xmlns:a16="http://schemas.microsoft.com/office/drawing/2014/main" id="{B4F0E5E1-BAEF-4CEF-C0C9-A4511D826460}"/>
              </a:ext>
            </a:extLst>
          </p:cNvPr>
          <p:cNvSpPr txBox="1"/>
          <p:nvPr/>
        </p:nvSpPr>
        <p:spPr>
          <a:xfrm>
            <a:off x="6096000" y="640223"/>
            <a:ext cx="5250837" cy="846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 dirty="0">
                <a:solidFill>
                  <a:srgbClr val="FFFFFF"/>
                </a:solidFill>
                <a:latin typeface="HK Grotesk Bold"/>
              </a:rPr>
              <a:t>Class Diagram 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E904F8B4-9865-6058-845B-B5A729B5474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5" t="19122" r="19286" b="28395"/>
          <a:stretch/>
        </p:blipFill>
        <p:spPr>
          <a:xfrm>
            <a:off x="2586751" y="2698690"/>
            <a:ext cx="13114497" cy="6500379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658"/>
          <a:stretch>
            <a:fillRect/>
          </a:stretch>
        </p:blipFill>
        <p:spPr>
          <a:xfrm rot="5400000" flipH="1">
            <a:off x="3856840" y="-3115469"/>
            <a:ext cx="10287001" cy="1651793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795292" y="1208841"/>
            <a:ext cx="324635" cy="33064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6396161" y="9078159"/>
            <a:ext cx="561448" cy="44609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275919" y="489272"/>
            <a:ext cx="5333999" cy="951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 dirty="0" err="1">
                <a:latin typeface="HK Grotesk Bold"/>
              </a:rPr>
              <a:t>JFrame</a:t>
            </a:r>
            <a:r>
              <a:rPr lang="en-US" sz="5499" dirty="0">
                <a:latin typeface="HK Grotesk Bold"/>
              </a:rPr>
              <a:t> Login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5530DB0F-8FBC-E052-9F7D-DC49DD52AC32}"/>
              </a:ext>
            </a:extLst>
          </p:cNvPr>
          <p:cNvGrpSpPr/>
          <p:nvPr/>
        </p:nvGrpSpPr>
        <p:grpSpPr>
          <a:xfrm>
            <a:off x="1143000" y="1865336"/>
            <a:ext cx="15599838" cy="7620000"/>
            <a:chOff x="0" y="0"/>
            <a:chExt cx="4130204" cy="1819630"/>
          </a:xfrm>
          <a:solidFill>
            <a:schemeClr val="accent1"/>
          </a:solidFill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3590748-C787-0FD7-B507-706D8550501A}"/>
                </a:ext>
              </a:extLst>
            </p:cNvPr>
            <p:cNvSpPr/>
            <p:nvPr/>
          </p:nvSpPr>
          <p:spPr>
            <a:xfrm>
              <a:off x="0" y="0"/>
              <a:ext cx="4130204" cy="1819630"/>
            </a:xfrm>
            <a:custGeom>
              <a:avLst/>
              <a:gdLst/>
              <a:ahLst/>
              <a:cxnLst/>
              <a:rect l="l" t="t" r="r" b="b"/>
              <a:pathLst>
                <a:path w="4130204" h="1819630">
                  <a:moveTo>
                    <a:pt x="4005744" y="1819630"/>
                  </a:moveTo>
                  <a:lnTo>
                    <a:pt x="124460" y="1819630"/>
                  </a:lnTo>
                  <a:cubicBezTo>
                    <a:pt x="55880" y="1819630"/>
                    <a:pt x="0" y="1763750"/>
                    <a:pt x="0" y="16951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05744" y="0"/>
                  </a:lnTo>
                  <a:cubicBezTo>
                    <a:pt x="4074324" y="0"/>
                    <a:pt x="4130204" y="55880"/>
                    <a:pt x="4130204" y="124460"/>
                  </a:cubicBezTo>
                  <a:lnTo>
                    <a:pt x="4130204" y="1695170"/>
                  </a:lnTo>
                  <a:cubicBezTo>
                    <a:pt x="4130204" y="1763750"/>
                    <a:pt x="4074324" y="1819630"/>
                    <a:pt x="4005744" y="181963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34E67FC-E6D7-92CE-748D-158C3186B6C7}"/>
              </a:ext>
            </a:extLst>
          </p:cNvPr>
          <p:cNvSpPr/>
          <p:nvPr/>
        </p:nvSpPr>
        <p:spPr>
          <a:xfrm>
            <a:off x="15961003" y="-2"/>
            <a:ext cx="685800" cy="1374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Gambar 14">
            <a:extLst>
              <a:ext uri="{FF2B5EF4-FFF2-40B4-BE49-F238E27FC236}">
                <a16:creationId xmlns:a16="http://schemas.microsoft.com/office/drawing/2014/main" id="{47423897-0476-C360-951C-F2B5CCFE036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" r="1356" b="1882"/>
          <a:stretch/>
        </p:blipFill>
        <p:spPr>
          <a:xfrm>
            <a:off x="2162838" y="2343394"/>
            <a:ext cx="13675003" cy="666388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11457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658"/>
          <a:stretch>
            <a:fillRect/>
          </a:stretch>
        </p:blipFill>
        <p:spPr>
          <a:xfrm rot="5400000" flipH="1">
            <a:off x="3856841" y="-3115469"/>
            <a:ext cx="10287001" cy="1651793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795292" y="1208841"/>
            <a:ext cx="324635" cy="33064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6396161" y="9078159"/>
            <a:ext cx="561448" cy="44609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161907" y="422172"/>
            <a:ext cx="5333999" cy="951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 dirty="0" err="1">
                <a:latin typeface="HK Grotesk Bold"/>
              </a:rPr>
              <a:t>JFrame</a:t>
            </a:r>
            <a:r>
              <a:rPr lang="en-US" sz="5499" dirty="0">
                <a:latin typeface="HK Grotesk Bold"/>
              </a:rPr>
              <a:t> Login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5530DB0F-8FBC-E052-9F7D-DC49DD52AC32}"/>
              </a:ext>
            </a:extLst>
          </p:cNvPr>
          <p:cNvGrpSpPr/>
          <p:nvPr/>
        </p:nvGrpSpPr>
        <p:grpSpPr>
          <a:xfrm>
            <a:off x="1143000" y="1865336"/>
            <a:ext cx="15599838" cy="7620000"/>
            <a:chOff x="0" y="0"/>
            <a:chExt cx="4130204" cy="1819630"/>
          </a:xfrm>
          <a:solidFill>
            <a:schemeClr val="accent1"/>
          </a:solidFill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3590748-C787-0FD7-B507-706D8550501A}"/>
                </a:ext>
              </a:extLst>
            </p:cNvPr>
            <p:cNvSpPr/>
            <p:nvPr/>
          </p:nvSpPr>
          <p:spPr>
            <a:xfrm>
              <a:off x="0" y="0"/>
              <a:ext cx="4130204" cy="1819630"/>
            </a:xfrm>
            <a:custGeom>
              <a:avLst/>
              <a:gdLst/>
              <a:ahLst/>
              <a:cxnLst/>
              <a:rect l="l" t="t" r="r" b="b"/>
              <a:pathLst>
                <a:path w="4130204" h="1819630">
                  <a:moveTo>
                    <a:pt x="4005744" y="1819630"/>
                  </a:moveTo>
                  <a:lnTo>
                    <a:pt x="124460" y="1819630"/>
                  </a:lnTo>
                  <a:cubicBezTo>
                    <a:pt x="55880" y="1819630"/>
                    <a:pt x="0" y="1763750"/>
                    <a:pt x="0" y="16951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05744" y="0"/>
                  </a:lnTo>
                  <a:cubicBezTo>
                    <a:pt x="4074324" y="0"/>
                    <a:pt x="4130204" y="55880"/>
                    <a:pt x="4130204" y="124460"/>
                  </a:cubicBezTo>
                  <a:lnTo>
                    <a:pt x="4130204" y="1695170"/>
                  </a:lnTo>
                  <a:cubicBezTo>
                    <a:pt x="4130204" y="1763750"/>
                    <a:pt x="4074324" y="1819630"/>
                    <a:pt x="4005744" y="181963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34E67FC-E6D7-92CE-748D-158C3186B6C7}"/>
              </a:ext>
            </a:extLst>
          </p:cNvPr>
          <p:cNvSpPr/>
          <p:nvPr/>
        </p:nvSpPr>
        <p:spPr>
          <a:xfrm>
            <a:off x="15961003" y="-2"/>
            <a:ext cx="685800" cy="1374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7CEC8175-F44D-2C37-9B2C-9D677E8D8F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171700"/>
            <a:ext cx="13868400" cy="70866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85836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658"/>
          <a:stretch>
            <a:fillRect/>
          </a:stretch>
        </p:blipFill>
        <p:spPr>
          <a:xfrm rot="5400000" flipH="1">
            <a:off x="3856840" y="-3115469"/>
            <a:ext cx="10287001" cy="1651793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795292" y="1208841"/>
            <a:ext cx="324635" cy="33064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6396161" y="9078159"/>
            <a:ext cx="561448" cy="44609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161907" y="422172"/>
            <a:ext cx="5333999" cy="951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 dirty="0" err="1">
                <a:latin typeface="HK Grotesk Bold"/>
              </a:rPr>
              <a:t>JFrame</a:t>
            </a:r>
            <a:r>
              <a:rPr lang="en-US" sz="5499" dirty="0">
                <a:latin typeface="HK Grotesk Bold"/>
              </a:rPr>
              <a:t> </a:t>
            </a:r>
            <a:r>
              <a:rPr lang="en-US" sz="5499" dirty="0" err="1">
                <a:latin typeface="HK Grotesk Bold"/>
              </a:rPr>
              <a:t>Pasien</a:t>
            </a:r>
            <a:endParaRPr lang="en-US" sz="5499" dirty="0">
              <a:latin typeface="HK Grotesk Bold"/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5530DB0F-8FBC-E052-9F7D-DC49DD52AC32}"/>
              </a:ext>
            </a:extLst>
          </p:cNvPr>
          <p:cNvGrpSpPr/>
          <p:nvPr/>
        </p:nvGrpSpPr>
        <p:grpSpPr>
          <a:xfrm>
            <a:off x="1143000" y="1865336"/>
            <a:ext cx="15599838" cy="7620000"/>
            <a:chOff x="0" y="0"/>
            <a:chExt cx="4130204" cy="1819630"/>
          </a:xfrm>
          <a:solidFill>
            <a:schemeClr val="accent1"/>
          </a:solidFill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3590748-C787-0FD7-B507-706D8550501A}"/>
                </a:ext>
              </a:extLst>
            </p:cNvPr>
            <p:cNvSpPr/>
            <p:nvPr/>
          </p:nvSpPr>
          <p:spPr>
            <a:xfrm>
              <a:off x="0" y="0"/>
              <a:ext cx="4130204" cy="1819630"/>
            </a:xfrm>
            <a:custGeom>
              <a:avLst/>
              <a:gdLst/>
              <a:ahLst/>
              <a:cxnLst/>
              <a:rect l="l" t="t" r="r" b="b"/>
              <a:pathLst>
                <a:path w="4130204" h="1819630">
                  <a:moveTo>
                    <a:pt x="4005744" y="1819630"/>
                  </a:moveTo>
                  <a:lnTo>
                    <a:pt x="124460" y="1819630"/>
                  </a:lnTo>
                  <a:cubicBezTo>
                    <a:pt x="55880" y="1819630"/>
                    <a:pt x="0" y="1763750"/>
                    <a:pt x="0" y="16951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05744" y="0"/>
                  </a:lnTo>
                  <a:cubicBezTo>
                    <a:pt x="4074324" y="0"/>
                    <a:pt x="4130204" y="55880"/>
                    <a:pt x="4130204" y="124460"/>
                  </a:cubicBezTo>
                  <a:lnTo>
                    <a:pt x="4130204" y="1695170"/>
                  </a:lnTo>
                  <a:cubicBezTo>
                    <a:pt x="4130204" y="1763750"/>
                    <a:pt x="4074324" y="1819630"/>
                    <a:pt x="4005744" y="181963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34E67FC-E6D7-92CE-748D-158C3186B6C7}"/>
              </a:ext>
            </a:extLst>
          </p:cNvPr>
          <p:cNvSpPr/>
          <p:nvPr/>
        </p:nvSpPr>
        <p:spPr>
          <a:xfrm>
            <a:off x="15961003" y="-2"/>
            <a:ext cx="685800" cy="1374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Gambar 6">
            <a:extLst>
              <a:ext uri="{FF2B5EF4-FFF2-40B4-BE49-F238E27FC236}">
                <a16:creationId xmlns:a16="http://schemas.microsoft.com/office/drawing/2014/main" id="{AF71332E-1F35-FAB1-6487-2045CC1EDA8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" t="1538" r="2649" b="-1"/>
          <a:stretch/>
        </p:blipFill>
        <p:spPr>
          <a:xfrm>
            <a:off x="2370940" y="2412607"/>
            <a:ext cx="13258800" cy="652545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19709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247</TotalTime>
  <Words>217</Words>
  <Application>Microsoft Office PowerPoint</Application>
  <PresentationFormat>Custom</PresentationFormat>
  <Paragraphs>54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Century Gothic</vt:lpstr>
      <vt:lpstr>HK Grotesk Bold</vt:lpstr>
      <vt:lpstr>Arial Black</vt:lpstr>
      <vt:lpstr>Calibri</vt:lpstr>
      <vt:lpstr>League Spartan</vt:lpstr>
      <vt:lpstr>Perpetua Titling MT</vt:lpstr>
      <vt:lpstr>Arial</vt:lpstr>
      <vt:lpstr>Wingdings 3</vt:lpstr>
      <vt:lpstr>Roboto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Irma Ayu Noviani</cp:lastModifiedBy>
  <cp:revision>6</cp:revision>
  <dcterms:created xsi:type="dcterms:W3CDTF">2006-08-16T00:00:00Z</dcterms:created>
  <dcterms:modified xsi:type="dcterms:W3CDTF">2022-06-29T02:19:48Z</dcterms:modified>
  <dc:identifier>DAFE3zYD0Pw</dc:identifier>
</cp:coreProperties>
</file>